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57" r:id="rId3"/>
    <p:sldId id="267" r:id="rId4"/>
    <p:sldId id="272" r:id="rId5"/>
    <p:sldId id="273" r:id="rId6"/>
    <p:sldId id="274" r:id="rId7"/>
    <p:sldId id="266" r:id="rId8"/>
    <p:sldId id="258" r:id="rId9"/>
    <p:sldId id="259" r:id="rId10"/>
    <p:sldId id="260" r:id="rId11"/>
    <p:sldId id="261" r:id="rId12"/>
    <p:sldId id="276" r:id="rId13"/>
    <p:sldId id="262" r:id="rId14"/>
    <p:sldId id="275" r:id="rId15"/>
    <p:sldId id="263" r:id="rId16"/>
    <p:sldId id="264" r:id="rId17"/>
    <p:sldId id="265" r:id="rId18"/>
    <p:sldId id="269" r:id="rId19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050" autoAdjust="0"/>
  </p:normalViewPr>
  <p:slideViewPr>
    <p:cSldViewPr>
      <p:cViewPr varScale="1">
        <p:scale>
          <a:sx n="70" d="100"/>
          <a:sy n="70" d="100"/>
        </p:scale>
        <p:origin x="14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CFB423-005F-4912-8DBD-41C02B1FFB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0FAA18-5357-4A39-988D-FCEE0147E4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E6B6C30-3EAE-4CA6-9A47-D797988937B4}" type="datetimeFigureOut">
              <a:rPr lang="en-GB"/>
              <a:pPr>
                <a:defRPr/>
              </a:pPr>
              <a:t>02/04/2025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A4023-28D7-4477-BB91-833C28AD8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FA888-5E69-4627-9BF4-480F32FB8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9B726B-3B2F-4AE7-95E6-C30A703FC11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A49FE5-DD95-BEE7-2BF7-277DC67B3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8A70C9-79FE-8BF4-8B03-AAB40A3D33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CE14BE-9D92-0FAA-BCE6-ACD180E07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B9F7B-691D-4038-8D86-E43876CAFD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361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B452FB-72BF-502E-B38F-3EC96BAAA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EF412B-2CE8-05CA-7B35-93E6F1011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14AE40-DE76-76EB-729F-D8B064C652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8DD04-2C9D-4D06-B521-2FCFB0E38A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070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7EC7ED-82D1-99BC-D43D-0761FAB522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FCE0F5-BC26-37A6-545A-64DD5F9D6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E680D0-F08C-4171-7088-A3AE80EF99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E0F07-A7C1-4680-86FD-91D5415ACA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586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D68746-8B17-88E5-D531-87A1F8A4D7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536676-6133-C03F-D71F-31A82A193B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0BCF97-D204-CCA8-A559-0042D29117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D7BDE-D448-4D3B-BE3E-1F0F4116FB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981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F7F1E5-7EB8-0F5E-B4E5-0BCDB17A30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099AFC-9551-EAFA-2D06-67779812E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5BB477-C2C9-9AC2-285B-1CD5C8E8E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E38C4-B990-48B5-800E-0105D3DC9A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941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F24FF-D58B-3BF0-A5C2-792EEBFAE1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E3978C-02E7-DFA7-015C-B8958A5DB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83417-0977-52A4-F2B0-5624FF4AB3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017A8-FBF6-4425-9C40-F8EAEC4410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364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901479-A6C9-706C-F60C-D8DF846DEB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C4E549-2E37-35F5-F817-35D76D028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2C774B-55EB-5550-2382-A3E077A84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674D3-3850-49B9-803D-A3F9B17D64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265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80215F-1068-9944-4CBA-7E6D59ADE0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00236F-18B0-CC0D-2A8B-5EFD587B2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B348A0-1938-5451-E8B2-5411F9ECC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6EAA2-B38D-4D6E-A1A8-FFC26E25C0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290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1FC7D2-A210-6ADF-EB2E-5659E3D758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B04DA3-0547-30C3-2FAB-1446D0F107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40AB21C-5C49-1734-6F0D-245ADC143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8F59E-0BD5-4343-B1FC-549C5452AE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560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66D4D-4222-88FB-DA7D-051AC92E8C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DEC50-0C93-7999-EF3B-9FAD629569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DDEE7-9467-BF97-668F-962DE530D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7753F-DFA4-4C1F-94FE-BD8C1CB193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048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3F704B-2EE5-E004-507D-0F3BA44B72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4CFD4-FA41-ECEC-06E8-F54838AAA7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4307F-A88A-88B3-B206-CFD301A2D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88ACD8-67C9-4C27-A512-93A6B38496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594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44F83A2-2E09-A8E7-548C-5889F17EE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CDC45E3-71B6-738E-ED2B-9D8BA9169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DDC57B-8285-4A8F-ABF6-D784F10448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998BB0-A1FD-43D0-8823-3B17BBB2A9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5425AD-4AF6-494E-85A2-A8DB5DDB93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A51651D-4CDA-4626-867B-57A02936907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.uk/url?sa=i&amp;rct=j&amp;q=&amp;esrc=s&amp;source=images&amp;cd=&amp;cad=rja&amp;uact=8&amp;ved=0CAcQjRw&amp;url=http://www.bowles.ac/&amp;ei=vOC7VPfzA4OwaZ73gZAI&amp;bvm=bv.83829542,d.d2s&amp;psig=AFQjCNF4tLFJJ7fVq9CuHZlwEjH_lCLWQg&amp;ust=142168529650512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8FACB87-B430-BA40-8332-E318263E9C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349500"/>
            <a:ext cx="7773988" cy="1295400"/>
          </a:xfrm>
          <a:solidFill>
            <a:srgbClr val="92D050"/>
          </a:solidFill>
        </p:spPr>
        <p:txBody>
          <a:bodyPr/>
          <a:lstStyle/>
          <a:p>
            <a:pPr eaLnBrk="1" hangingPunct="1"/>
            <a:br>
              <a:rPr lang="en-GB" altLang="en-US" b="1" i="1" dirty="0"/>
            </a:br>
            <a:r>
              <a:rPr lang="en-GB" altLang="en-US" sz="3600" b="1" i="1" dirty="0"/>
              <a:t>Year 6 Walton Firs Visit</a:t>
            </a:r>
            <a:br>
              <a:rPr lang="en-GB" altLang="en-US" sz="3600" b="1" i="1" dirty="0"/>
            </a:br>
            <a:r>
              <a:rPr lang="en-GB" altLang="en-US" sz="3600" b="1" i="1" dirty="0"/>
              <a:t>20</a:t>
            </a:r>
            <a:r>
              <a:rPr lang="en-GB" altLang="en-US" sz="3600" b="1" i="1" baseline="30000" dirty="0"/>
              <a:t>th</a:t>
            </a:r>
            <a:r>
              <a:rPr lang="en-GB" altLang="en-US" sz="3600" b="1" dirty="0"/>
              <a:t> – 23</a:t>
            </a:r>
            <a:r>
              <a:rPr lang="en-GB" altLang="en-US" sz="3600" b="1" baseline="30000" dirty="0"/>
              <a:t>rd</a:t>
            </a:r>
            <a:r>
              <a:rPr lang="en-GB" altLang="en-US" sz="3600" b="1" dirty="0"/>
              <a:t> May 2025</a:t>
            </a:r>
            <a:br>
              <a:rPr lang="en-GB" altLang="en-US" b="1" dirty="0"/>
            </a:br>
            <a:r>
              <a:rPr lang="en-GB" altLang="en-US" dirty="0"/>
              <a:t>	</a:t>
            </a:r>
          </a:p>
        </p:txBody>
      </p:sp>
      <p:sp>
        <p:nvSpPr>
          <p:cNvPr id="3075" name="AutoShape 2" descr="data:image/jpeg;base64,/9j/4AAQSkZJRgABAQAAAQABAAD/2wCEAAkGBxQRERUUERMVFRUVGBoaFhgYGBseHRwaHRsbIhkbGyAiHCghHRwnHx0ZIjMiKDUtLi4uGB8zODMsNygtLisBCgoKDg0OGhAQGy8kICQ0LCwsLCwsMS0sLCwtLCwsLCw4LC8sLyw3LC8vLCwsLDUsLCwsNC8sLCwsLCw0LCwsLP/AABEIALEBHAMBIgACEQEDEQH/xAAcAAEAAgMBAQEAAAAAAAAAAAAABQYDBAcBAgj/xABHEAACAQMDAgQDBgIGBwYHAAABAhEAAwQSITEFBhMiQVEyYXEHFCNCgZFSoWJykrHB0SQzU3OCg8MWNLLh8PEVNUNEk6PT/8QAGwEBAAMBAQEBAAAAAAAAAAAAAAECBAMFBgf/xAAvEQACAgEDAgQFBAIDAAAAAAAAAQIRAxIhMQRBImFx8BMyUYGRwdHh8QUUQqGx/9oADAMBAAIRAxEAPwDuNKVoHrWOG0m/a1TpjWs6vbnn5UBv0rS6h1WzYjxXCk8Dckj3gbx86+cTrNi6jXEurpX4iTGn+tPA+dAb9K13zrYt+KbiC3AOssNMHgzxvX3eyFSNTBdUgSYkgEmPfYE/QGgMtKwWs229vxFuK1vc6wwKwOd+NoP7VgxusY9xtNu/adoJhXUmByYB4oDepWph9Ts3iVtXUcgSQrA7e/0+dbdAKUpQClKUApSlAKUrFlXtCM0FtIJgcmPQTtQGWla2Bl+IskaWBIZSZIIYj9jBg+tVvu/va3hk2rai5ejcT5UnjUff10j09RtNJ5IwWqTBbaVyq11HOyQbmRkvjWj8OkBPQmRw0ACdySdgOZrS6RmZiDxr2ZetW4ka3Zi23lgMHEE/IkwYBgxn/wBtWvC6Jo7FSq72P1e/l45uX0UeYhHG2sDltPpvtIO5nYRvYq0wkpRUkQKUpVgKUJqO6plhFVtREEFSPhbmVMe4n9Y9q55csccXKXYvCDm6RvNcAIBO7cfOBNfc1U73V21BwojUxXUZidjsCPY7fP6V94PVPMgglwulASNJLEeYnkH968uP+Zwuen8em3819jW+hmo3798FppWth5guzpDQI8xBAPPE8x/jWzXrQnGa1RdoxSi4umKUpViBSlKAVzHKDGzngqDZ+9nxSD5wNY+AEaZmNyfU7V06qdfxMfVcH3XJYNcLOs3NLt5216dUMvlH9tRHoAKl3LeBzLupmCFbej5qba6dz6c/rPrUp2djB7rWwuzowuTzpIgyZ25Ag+/yqX6yLOWqG7iZKlfhdFhlXzRxz8J8u5G38QnL2wtvGWLWNkAuy6muDfdtJ1RxEz8wZBMbVrctexEdOsvlYn3GTrsG9r+qf6pT8i7f/qNSnb+Z97RHb/7fHZWn/atKk/UIk/S7W1jZ6WbrsuHfD3mHiMFJBOmQZ9AJg8bzya+sHJt2kZbeLfUXS7uNLbsSAQPYkQQNhpk7RVipq9q//J/+Xf8A/FcrD27h3b/TltRaW29q4ofU2uSW5GmImZ34r6sW7VpQtvFzNJWAmt9P4iKWGkvpB/EIk+qPuIr4wvBC6Fxc0IQV067ukK0TpBeJ3J232NAbvbvULyXhi5dpRcW3Nu4nDICAR/d7ccDarTUF0IIbjN4V4P4a+e8WLaSzeTfggrJA91Jmp2gFKUoBSlc77i7we/f+64dzw13DXhEkgGQpkBUHq/O23z55Mscatg6DcuqvxMB9SBX3XAsvpjFL125dDMj6N9RLt6wSAf332Psa74nAnn1rngzvJdqqJaPaw5tnXbdP4lYbgHkEcHY1mrn3Z3d13xziZxm5qKq5AB1j8jRAM+h+nMiuk8kYtJ9yCT6HmDGxrzeBp8NGuFgEAMLKrsqGf+EDfmufds3EuX7jX1L3GhlcgsAxbzFgBAmfiPEbbxXQcvAQYudbsMbjsrkqFb4gCIA3DNsAY5O/rUFg9vZt1Atu0mGrD8RjGpiZLaVEkCSYBiBAERvl6iMpTjW9FiudXueCyG5c8TIRlLKQuhR5iVgfm1MZY+YkyPcy/Qu2LuYwyM4m1jqNgfKWUegn4U/pHc+nMi3dC7IxsTzv+LcG+u5ED5qvA95Mke9VPqvU7mbl2fFUnFfWbNoGdWlSQ7LO7HYweAY23J4vDo3yd+37sWdQxlUIot6QgA06YjTG0RtEVlqtfZ7meJh6Znwbj2x/VBlB+iso/SrLXpQlqimiopUB1rui3YuCxbHi5DcWwwAXafOx2XbeNzx6b1F9kd13cy/etX1RSglQgOwBhgTJncrv9ao80NSje4ouNy4FBLEADkkwKp/VmAIVNOkgt5CdJJMTE7HaI9KuJE81VOtYgMshJCGD5Qqjf4VMCSD9a8r/ADcZvD4f58/aN/QNKe5EFj7/AM68+teqsgx6Deslq1rEKCWngSdoM/4fvXxyjKTpHttpFn6LkXCqlgz6uWLLCx8uf7zUxUZ0ixp3VU0Mo0uuxOw2Ye/O9SdfoHRKSwpSdv338+e/qfOdQ08joUpStZwFKUoBSlKAUpSgFKUoBSlfF26qiWYKPckAUB90qMfuHEUwcqwD7eKn+deL3FiHjKx//wAqf51XXH6gxdynICBscnyhiwBQbwNBYvtoXckDc7fOsnSetpeEEhHABKkgSpMK43kBvQHfce4nfsZSXPgdG/qsD/dVd670IIPFsqNKN4hRVBhwfNdVZGtwo0qp2EmAeKeaJRu96ZbWcG+6SG0QCORqIWR9Jn9K5h2zi6UN1DqusrLbQCGHIJDH5A7rvs3EGuidPvffbN6zkPDXQ4ChSAgACtpbh2ViCSJAYxxVAtN4TrYy2W0cUsQmkkOY2fzeWfzAnmdhuQcXUrxxk+P1/ok3sPCW5lY2JaHlX8S8dmlQweC0bmQPMP4wOK6nkWtaMv8AECP3FUvtrDuYmNezrllruReGvwwfMLc7LvJG25G5gKIkVo4P2ogsBexyqn8yPqI/QqJ/erY5wxLxur/87EEP2J3RdxchcbIZjaZvDhjJtvMCD6LOxHA5956pe6bZdxcezba4IhyilhHEEiRXN+5e1jkZtm/ijVZyirMy8IdizH2BUat/zSPaupVbpoyScZbpPYMruOVtZ1yQFVl3YgCWOkgFvDBkefYsduAKjc3vw28q5jrivc0NEo0seN9On3PvU7lIgyFLYylmIUXSFJ0iIgwWB1E7cbEzVS7kx2GVkWQxQ3VW9ZYEr5gApBI5gqT67P8AvfM5RXhfcE31jr1vIwssWSRcS0+u22zqCu55giD8QJHzqo9Osr/oZhCfDfYh5+AEk/lgcHnkN67ROdmNFvLtgC4DpuH8uwjQyyZUg6DJkhRsNVTFvo9y34OVbF29im2SttfO9sOu9sg7lfy6hvA343yPI8krrivxfP7klk+zBCMa8T+bJuEc/wAKD135Bra727iOMi2rG+Re2tjbyjjWZ2+QnaZPANZu1FTGxce3ccK97UyhoDMzEvEe4BA/Sqn1/pnU0yL11E8Rbh8uhp0gbW4GzAgcxsZaZBrvJyhhSV/bsR3IpsFWK2QA11Ye/fBIYTuQDMM5k+ZtoknaSLD9ngW5k3LlpAtqzaWyp9WLFSST6/BP/F86iE6Bl3UFixZe1bbe7cujSSTM6tyW59OYHEGejdvdGTDsLZt7xuzerMeWP/rYAD0rngxtzuqS9+2SySrHdtg7wCRus+8VkpW9q1RCdEJf6LsWaHYI3AjU5JIPPpsKz2ekgIROkkowgbK6gbj33qUpWRdBgTvT745593yd31ORqrFKUrYZxSlKAUpSgFKUoBSlKAUpSgIDvSxlNjE4dxldTLKsS6+oUxIb1EcxFcZ8G9kMxi5ddfiJ1Mw+syf/AGNfoWoLrXa1nI1MC1q40anSPNHGtSIb68xtMVj6npnldp/YlM5zcxrTbjCvkzqgJA+JQeGkAKD5fVp4k1kfDs7FsPIEoAQtrgbgnSWlX1AmfaPealep9odQG1u+lxQDx5C0sWllIKk6iTM81Cv0Hqa+U22AJJgvZiWJLH4o3LH96yyjJPeD/CJI/qPRyY8DGvCJLalaQJOkGeDHP6Gd6kexRl3slUt37y20IN3zEqFB+GDIlogfqfSprpHaGfcbXkZHhAkEwQ7k/L8oMGNUn09hVz6TbxcX/RrT2w/LIXBuMTyzb6iT7/4VfF0zclJ3FfgNmn1roXm8bGBFzfUBcdQQZO0E6RrIchY1bzzvgwMS1n+FdyLJNyyFK3CpC3V383EFSwLBTvwYAaDaajOv2bzWoxyAwJkSRqEGAGG6+bSSRBgESJr0XFPkiyTqqdwdh4+US6TZuHcsgGkn3ZeJ+kE+tbnTOvQlsZI0lzoRoJ8RwSpEAeViQTp3gbmNwJa/1C0iC49xBbJA1kjTLEKu/G7ED6monCM1UlY3RUujYFzGysLEN0sLVnKuvpkBpuWxbkT6a2/WpW/3niLeWyHLuzBPIpI1EwBPHPtNVTvjPZc7KFskMnT0G3IDZK+L9PKVrL9m/abKwyr66YH4KHncfGR6bcD5z7Vnc5RmseNfwuCWizd0IQ9hwCdDEsQJgAo28IxA25lRtBO9fHefSDkWUu2N71g+Jaj8w21JPzAEfMCt/uLAa/aCqoZg0jUEI4YT50YevsahLPdFvDvrh5IYQFi8dOk6hPAVdKAkqDG2nf1NdsrjVS4ZBUbuSivudVvLXVoXzEXZ0/CV8xO3IPmX02auidN0YOLZt3WjQgDGCQCFJZifyrM7n3HvWnhdExD1G9dRT41sIWEeQO4J1j+kRz9Z5M1p9Szmv30t+AwuHUEu23WCFYfn4YKdWq0QfhmDsa54sbg22TyanXr7XEu37v4YtAECWUjzeW2YJW5rB2uIRGo8bGtn7Ou4bmULqXAoWytsJEzB1zqJJn4RWH7QOkm305VtDy27ge7AiQQwJgcDUQY4AHsKqnT0NnppJfwhmXxbZ4Ji0itPG8FtSn5TXLJllHLXZK/UcouPVO/0FzwsO2ch5jVMJ84MEsB77D519dB7ky72Yce5aslVGq41st5BGwJJIJnaNvU8VVek4DXJx8BZ9L2QxlV9xIEE+wE7H1BJrpPb/RLeHa0JLMd3dvidvc/4D0qcTy5JW3t/16EEnSleExzW0g9rHkX1tqWdgoHqf/XPyqFzu5rYJWyRcYCSRwFBXU39PSGDaRyPWtbD6Xfvuz5JC+YFCpaVKxuinYAkagx3hiCNyTFk0SnRurjI1iArKfh1SSh3t3B/RZSD+45BFSdYcXES0oW2oUDgD6z/AI1mqSBSlKAUpSgFKUoBSlKAUpSgFKUoDmHdHeznK8FddqxbcLdIlbjgHzb7Mg9ognmd4qt38LEeW+8OGO8Okk7TMnSN+Of13muv9a7ex8sfj2wxHDDZh+o3j5Haohu0GRQtm+AoCgC7aD7KZA8rKP5e55JNefk6fJKT1br35otZS+kh8W5rw8u2UG7W2eVOkEvqCgjhSQQJj+e539jDKs2eoWN1KhbkcqQTB/RpUn+rX13V2sttEa/fx7IBO6221OT8hLE/v+lbPbvV8bCwbgZ7mXaa4QVTHfyyg1K2rywQJ3IG5qixt3ilsuee/oCV7A6/dysW6rnVesiAx5YEHQT7mQR84HrNV/tf7Qr3iomWRcRyF16QrKTsDtAK++0+vpB1u1+/OnYfiLatZUXH1Sy2jpAGy7XZIG+/O9Ol4OHm9RD4+QgtM3iG00pc1gybaqwGpSd5WYEj0FXfxdMNL3XJLi1yjo3V+jC82sMVbTpYjnQTLBD+RzAGr2H0Iiz1BRZFjLtIFdJuqxAVLbEgh4kTuAJILHVwRvDdwd+ZWNeKHFFtQSF8STqHuCCF/aYrd6Tm2+q2y6Ktq9bYG4rDUpJGlbhG2sgA6dXBHHBrTHPCUtKe5CKH1W1e6P1FLxZr9k+VGY6tdmIa0SeGURtxsp9wO0dL6hbybSXrLBkcSp/vB9iDII9CDVRx0t37X3POtKouAsIB1K4MMXc83ZZCXgBtYjUCaqHTs+/2/mGxem5jXDqkeq8eIns42DL8h/RNWT0+hZrV6nVO4MJr1oBGZSrBvKxUkDYiQREgncyPkarWX2snUMWydYW5bLJrBDA2xcYFZAAIAEr6foa2OweojJwr5Ll1W/kKC5IlGYusk7gaXH0H0rN0PqQTCv3NWprSu5kgnZJEwx/hI9NgNh6zKMZqnwytNbEV2/3PifeeoJevLaL39Kl20golpLQ0uTAOpHPP5galMPqWBhB3bMsnVG/i63YKDG2pmZtyNtoCgARXOOz/ALnb6devZeOt+6b+hA3J/DQ8/lEliT8x8q18brFu2+tMHC2MgNbdo/tXDv8AOuE+pjDaXJZpWXvqvf7FAbNhUtXJ0XcnUA49SlpAXdYI3bSNxUXkZqZeIthPByL1twbVq1bawqqEYHytcJuAbmEIPHoDNqt2E6vhKb9lrJJlD6g+jp7ofmBP7GuedY7QzMNtSobgUyty0CYI3BI+JSNj7fM1yzzyVaVxflv7+xXYz4vcnUMQhSpVV4ttYCr+gCqf2NdS7c6t97sLdNtrZ4ZWB2I9iQNS+x/xBrLkdRW0ltroI1lVJ9FZuJ9hO1Q/cGTkePox9Y1W9PBK+aYuAgbaCoB3mLm24E6MWKWP/k2voRyTHVeqJjoWc+wgf0mVRPsJYf8AnVct28rKHhkkKp3ZohgWkhgoKOQuq2ygxqUHhttq+tjDt+NmEBiCpXW1zxJ4BkDxG/pECAY4FVnM+08jy4+OqqNl1t6f1V2H0k1OTPCHzMleRduidEFgHVDkN+GxG6oJFtZ9wpIke5qXrluH9oebcnRYsuFEsFV5iQJ+M+pHpVjxO9gpC5tk2JJUOGDpI948y8Hkeh32NRDqccuCGmW+leIwIBBBB3BHBHuK9rQQKUpQClKUApSlAKUpQClKUArU6pm+Baa5pZ9I+FRJP0/v/StTrHceNi7Xrqhv4BLN8vKJIHzO1VrJ+0jEbY2bzAGQdKcjgjz1ynmxx2bJosWP3JZuTo1GOSBKidemSJgHQTPpImCYrJ0frlu/ZW6SqEhdSlh5SwlQTtyIj3qJ6Nm4GaHWwTbd7ehkBKNpg/lnSxGo+beJrZye10+JLmkjguoZQBZNqIGnYKZHsSfQxVoy1K1uTsRnWey7mbmNeyLwFkQLaJJbSAJEkQsmT68/tsde6mmDhIuAisXbRa0eYTuWbadR2PvJO871rYPSdLoMbKt3PCKtPiA3CqW9IswNhbLb/KeJ3rb7ZwcnH8Nbpi0tsa5KwrKgBA3OpWbU87EepIieSxrdx2b78gi+1u28i+Td6lDoRtZvIjkk+p1KdEegEH3iIMd1LsOznsGxhbwtOry/G77jSWQOBaG0jlvNuFIisfWu4lzzdVr5sYyEaVBg3BvJYRLT6AceoJIqGboWpldPwLSru7yGkMfMASGkjSeY9jtWb4qitMVqX1vclNo3cbu3L6c/3LqSi4oa3FxvN+EXAcyR+ImjUQfiBEH2XqmD0+xbJezatJrAlkVRqHIkgb1z6z0i51bHuWrp1rZ/7rlsIbVtqQ/7RPQsP4Z3MERXY/d1zp144OfK21bSC3/0T6b+toyCDwAQeONUJp03wS1qWx1HqlqzbH3m6v8AqAzyCf4SCYmCYJAn3rnXWepN1fEyi9hbaYttr1t5JYOonRwAdSBp9vL8q6X1PCXIsvacnTcUqSvO/qPSar3dONawekZKWl0p4TJ8y1zyST6klhUzjJy2e3fzKx5Kr9iWWGXKx2AIOm4AfXUCryPaAn71YesYv3XD6g15gtt7T27W4mCrBFHzLOQB9K5l9nPXbeFmeLeJW21t0YgE+zDYb8qB+tbfVeqX+t5J1N4ONZ8x1fDaTjW8fFdbgAckwNtRqFJKJ0cfFZg7GGFc1Ws27dQhtVoICQ0gB5hGM+Vfauu9H7TwrYW5asq8gMrOS3zBAbYH6AVD/Zvk483bWJjlLVtVm65m5cYk7vttwTE7ew4q09V6mllSCx1sDpVQGb4SZA42Csd+dJ54qMcMclrpPzKSdvYkDUR1jri2bS3LYF0M2lSHWCd9gfVtiAPUiNqirT38waSfwoCvGyuOHloltSMHUrEEFWArDfy36Vhs15luOzRbQGV1kszGdCmCSWM+3MmusppK3wVo2l6NdypORcfQQw06Y1K0jZSJQFCAQdwySOZNiBW0nmaFUfE7eg92J/majbHXkTBt5WSy2lNtHYniWAMKOTJ4AknaoK1lDJK5meRj4qsGxbFwgFmG63ro/M3qqCdPO5ghqVWTyVvqniZt+7cyMbK0ggWAtm5IQBhHwwJOhieZEcbV9Y3TbgBXH6bdIJDTeIHmAIBh5GwJ+UnjarWe/sZm0WFu3mhj5VCiFEn4yp49AK1rneeR+XA25lr6D1A/hjkj19axaMd3qvzSv9GCPxu3OpXI1NZx122+IiI4G45E8jf9KncDsq0NByXbJZJ0hwAgkyYQcyf4i1Qw+0zQ5S/ishUw2m4GII5/KAf3q39B63azLXiWdUA6SGUggwDHsdiOJFdMSwydJ2/P9iHZIqoAgCAOBXtKVsIFKUoBSlKAUpSgFKUoBVO727o8F1xbNwW7lyPEumItKeOSBqP8hv6irjVF7n+z77xde9avFXcyy3BKz8iN1H6GuHUfE0eDklFHTpdhvO2YpLAnzbMSVnzHUTIJ3B3MGJ2NLvRseRpzLYB0g/CYMLqJ842kk7TsOTFWK3251CwqquNj3gogHUN9zudTLPPt+VTyK+LuJnWxquYuNaQQJuva07e58Sa874KreL/DJshU6dYQi5bywCilgNah9Y1FSCD5d9O3PPHpfugZ1vq+E1rI+NYW6FMGeUcfWJjiQREVQepBLxXxr9hAsj8G3dck7EydIQxE7N6mrV2f0IrbW/0+/HiSl17yEwqkfBbVgNU/mZjHsZrr0969KSrv/QI7P+zS/bbVjXUeDKySjg+kESJ+cipvrPcBGKcS8yrmXLERrSGadLiQYViNwDEztJBAsi9DVh+Pcu3z6+I0KfkbaBbZ/UE/OtLP7S6aLbeJiY1tAJZgi24H9ZQCP3rVHp4wvTtYtdyldJ7cyFVfCwvxCBNy8yhVPqRDEkHeNOkgH1O9WPp3Y+p/Fz7gvNM+Go02wfnwWj9NtjNUjNyMSwxHTcrOsAcaTqs/2GdW/Uz9DWn0vuvLwMvx77G9byAC/ot1VhddvZQHWAOBxB5BHHHHDxzX4Lab4JHqfdOVl3tGIbiWxtat2ZB0jYE6d+I24H8zud6dr5NzAGVklTk2PjgCTY9nI2LISWkemrk71aut9euW8a3f6ZYt3bVwSXVSQv1RYaeZP5SCCKguid+tkv8Ad8tLZS/NvUgIgvtDAkyDMekTULTjnU5Nt/ghNow/ZL3eWjCvtuB/o7H2HNs/Qbr8gR6Ccv21daAt2sRT5nPiXP6iyEB+rSf+XXJcW+yFHQlXQhlI9GG4P6GpTurrJzcq5fII1hYX+EBFBA+Ugn9a0a/DR00eKzR6fgvkXUtWl1XLh0qPn8/YASSfQA13fA7KsWcD7ubfjN8bnUU8S6BsSQdh6AbwI5O9Ub7Hsa3bbJzLxCpZQIGY7DVu5+sBR/xGsuZ9pwuZqufGXEsyVS1Aa6/AN2WEW9ydPyEgz5ZiopeLuRK26RacDNC2zY6fZ8MQDEeckjzmWOnUpDodZEMgE7iJC1gDFsXb+TDkBbrBeddschtj5jvp4BZhwaqqfazjpq8PDuDUxY7oJY8kxMmtPqX2tC7be39yBV1KnVePBEHYJP8AMVa4pbFdMvoWLtPuW7dF7Jy3t2MRAERYVV1SOCfMSBA9iW2G0CD7w7rwc17S2lycp01aLVsFFYmJ1SviHj8onmqbi3m6lfRMnJs41i2NgzBLdtfUWlY7uZ5JJ5JJiK7D0roeMuKv/wAMa3pLKTdR5NwI41q11ZbeCNuOI9K5wi5Q0y3+thpR5Kh/2S6n1B0vZT2rAtFTYsFdSrpOwKAwBsJkkkbEAbVYs/FzMu391zsVPNumTjuCiOAdLMjkOB6bap1Ebc1vXcfOQxbfUo28xVpE2wnIBJA8QsSZadtyNOPI65k2iodFGtwqk234Ny4BPm3ItqHMcfrI6OCqmQ3ZQLnTreKypktdsX1DAlNUOCzAsDpMjQQNveDBBrPf67jebe82oH3gfFpiWBBkyT8hHFXX/tBbyFNvJxdRCgsjAHzaraxpcCCTcEfT0rFitgJcn7taTbyzbBfUGugxyI/CcyD6fMVl/wBZraDVehBVen9uLnoDjo9slxqu3NZAQLBgliHM7wJPAJArqHSempjWUs2hCoPXkn1J+ZO9fWBn27yzaYMPlPuR7cSrD9DW1WjFgjj3XJDFKUruQKUpQClKUApSlAKUpQClKUBVO7+6jjuuPjhTkXBILmFQGYJnljBgf+QNHysEXG1Zd5714FgQrBgTpnQvGmIaRtxAgkV07r3b9nMUC6pDL8DqYdfof8DIqrYvYV/H1DHy1CsQfNbMgiQD8UE+Y8j222FYs2PJKW6te+xKK3l3rtrGueDjratTpbWdTkGRqIA0jiDqncRvp26N2V084+DZRxDQWYHkFyWg/MSB+lR3RuyRbfXk5FzIIIIUyEkbqSsnUQePT5VVurd8Zl2/4FoLj/ieHAGpp1aTJIPr7CfrVI1g8c++yXvYnk6tVS766FlZvh27LW1tCWfUxEt6bBTIA/mfkKp+Vj5ILa+ovIEgeMy76gCCNW20kehkGYrC1/ItXwidRcg+IVJuswGgEqGk6ZMR9Z9hNsmdSWmUXXqiKLX0L7OLNohshvHYfliE/Uct+u3yqc7s7at52MbLQpXe0wHwMBtt/D6Ee3sYIoB73zcW5ouXLWQAASYHBExK6YP1mrbn9Z6mRbONgW2D21dme8vlZplSpKnYR+/yq+CeJpxgq+pO9nNe3O4snouQ9i+hKavxLU+vpctnjcR8mETHI6B1DvHpdzHbImzcuKCUR0Hi6/ygAieY8w2HMxVa7r7f6rn6XyLGKhtgwUYKYPoxZzI/zNUbrHbmVib5Fh7Y/i2K/LzKSs/KZq9tbdjpSkRSiAK9pSqHQ+/FbTp1HTM6ZMT7xxPzqd7N7Uu9RulUOi2gm5cIkCeFAkSx9vQCfYGDx7DXHVEEs7Kqj3ZiAo/ciu52cW50uxZtWEXw1AN26TszsfxGfYlVAEzP8KiYirRjfJWTrgovV+0MTGvjH15V27AJ3t2kAiSSzW22AkkgEbHeRFYEx8Cxc0ZOFdaIkjJYmDxACpP7ir/ds2uoJGU4s3yZscK627km2p385KjzLz8hsTAdb6Tm2EcXLK5IhvDvIssuoQxKxIlfbadyTvPHKskW2uPS/wCTnqZZO2ei9Kv29eNjWW08i4mplP8AS1yf19fQ1q/aN08KuNcVjat2nKMbe2lXgiI43WB6Sw+tV/tU28bMstYyA63WNp7Z2aCDpJGx+IDkCON5k9S6hhJftPauCUcQR/l7Ecg/KukH8bE01v7ZVs5dYzeoWAGsZP3i2TA1ENPO3mJPoSIM8fSpHB+0jcLmY0Eb6kG4PodDbj6zVZ6/29kdOuFgW8OfLdWQDvsGjhvkdj6V4O5dVsLfspdMyWaPaBtG0bcR6+pkYlmnjdNtP6PdCjrnS+sY2YJsulyNyp+IfVTuPrWZulWSZ8JQZBBUaSCNUEEQR8Tf2j71x23iWLjB8W+bFwE6VYkEfwwwgiOCRqPr7xcOid5XMdks9RKnVOm6p3ABj8QQIEgjVsdtxya2Yuqv5/yuCKLngdNt2SxtrBeNRnmBAJ+fz5PrW5XimdxxXtbCBSlKAUpSgFKUoBSlKAUpSgFKUoBSlKAVT+6O3G8U5eKge5pi5b2GsbQymNnEAEeo+fNwpVJwU1TBwjN6qDcXXjIrJcDXFKgFiPiV5WRPr+m0719Y3XUTQfu1rUjK2oBQTpjb4NgYnbeTsQNq7P1Ho9jI/wBfZS5HBZRI+h5FRD9qdPxx4hsLyANRd5JMKApJkkkAACsD6TKnaki1lR7T6AM65butjrZx7RJ/3pkEL8IlVIO/qNtzJq79S68ELqgbxLboCpQnWGA06WmF1GVDH8ykQai7eZk3WNkagdQFwL5CqwvwnSDbUodakydSukggVKdJ7cSyQ7eZ43gQsypLR6ksobf80kAEmteLHoVL7sepFZ2JfzrZMq1smUB2UjaCuxLBrbmZ3V12p1nu+zir93vTlXYi4qhY3/K2wBMGIA39hMVca5h2N2jdfIORlqQLbsQG5e6CZb+qG3n1Mek1GZzTUYcvv9BZUPtI7bXByV8IabV5S6LM6SD50HuBII/rR6VU66n9ug3w/pf/AOjXLKiSps7xdonexE1dRxQf9qD+0kf3VcOld2573TbfJWVnZrSQSp3GwUgckmdgpO/FVHsEx1LF/wB5/eDVv6v0Q283Ka20XLbeNbTjUreZoI3/AI1jb67gHhl1pJx+u5znybvR+qWc64bN5Put91a2xtgBbglSyHUCUbygeu0j2FT1rOzbQFsqPEdlVPFlgbj63aGU7WkQH3J0xtNc97itBGtZNokeL5wdoDLpMg+87mQNweea7bi3Rcto8fEob9xNdOmySlcZcrv5FGyOuvYfKW01pXvKguayqnRvC7ncEniPY8esvVf6p0JiTcsOyubguGI1EwEMM3EW9QUHYE8xxgxeuXbLJbykjVLcyyBroS0rR5WJ1RO3wckmtXBFFmZQQQRIPINVzP7GwrpnwdB97ZK/yHl/lUxjdSt3HKISSqqx2MANOnf3MEx7b1uUlCM/mVkFHP2YY3+1yI+qf/zqW6X2XiWCraDcZfha62qN52HwjffYVYqVzj0+OLtRRNilKV2IFKUoBSlKAUpSgFKUoBSlKAUpSgFKUoBSlKAVhy8VLqFLihlPI+hkH3BB3ms1KA+LNoIAqiAP1/Uk7k/M190pQClKUByn7dOcP/n/APRrlddQ+3NvPhj2W8f3Nr/KuX1mn8zNEPlRKdrXtGdit7X7U/QuoP8AImuv/ad0NrtoZFoHXaBFwDlrR3P10nePYtXELF/w3Vx+Rg39kz/hX6lBmigskXFlMnY4N0zIa4gxVTWbrgW5JhS35oHqDvPEapru1i0EVVHCgAfQCKh+m9qY2PkNkWkhmGw/Kk/EUHpP8uBAMVOVHTYZY09XP6HNsViyMdLgh1DAEGCJ3BkH9DWWlaiCq5XQr1q4blq9cbUSx3g+IXnUyqIdQgVI2gJsDqIqY6Bl3LtlWvLpfg7ESRsxg+mqY5kQdpgSVKiibFKUqSBSlKAUpSgFKUoBSlKAUpSgFKUoBSlKAUpSgFKUoBSlKAUpSgFKVr9QzFsWrl24YS2rOx+SiTQHE/te6l43UDbB8thFT/iPmY/syj/hqk1nzstr117r/Fcdnb6sSSB8t6wVlbt2akqVHjCv0127leNiY9z+O1bb9Son+dfmau2fY51fxcNrBPnx2IH9RyWU/vrX6KKvie5zyLYv1KUrucRSlKAUpSgFKUoBSlKAUpSgFKUoBSlKA+KUpUAUpSgBpXlKA9pSlAeUFKUB7SlKAV5SlAe1Fd0/9yyf9zc/8JpSj4JXJ+ehXzd4pSsppMFdQ+xLnL+lr/qUpVofMVn8p1KlKVoM56KUpQCvDSlAKUpQHtKUoBXlKUB7SlKAV8tSlAf/2Q==">
            <a:hlinkClick r:id="rId2"/>
            <a:extLst>
              <a:ext uri="{FF2B5EF4-FFF2-40B4-BE49-F238E27FC236}">
                <a16:creationId xmlns:a16="http://schemas.microsoft.com/office/drawing/2014/main" id="{323EBA4D-B2F0-FF7C-D723-F1E5364AC9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25" y="4559300"/>
            <a:ext cx="314325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AutoShape 6" descr="data:image/jpeg;base64,/9j/4AAQSkZJRgABAQAAAQABAAD/2wCEAAkGBhMSERUUEhMWFRUWGRwaGRgYGB0bGhodGx0cHBwaGBoYHCcfHB0kHBgcIC8hIycpLCwsGB8xNTAqNSYrLCkBCQoKDgwOGg8PGiwkHCQsKSksLCkpLCwsLCwpLCwsLiwsLCwsLCwsLCwsLCwsLCwpKSwsLCksKSwpLCwsLCkpLP/AABEIALUBFwMBIgACEQEDEQH/xAAbAAACAwEBAQAAAAAAAAAAAAAEBQADBgIBB//EAEEQAAECBAQEBAUCBAUDAwUAAAECEQADITEEBRJBIlFhcQYTgZEyobHB8ELRFFLh8QcjYnKCFXOyFoOSJCUzNEP/xAAZAQADAQEBAAAAAAAAAAAAAAAAAQIDBAX/xAApEQACAgEEAQMEAgMAAAAAAAAAAQIRAxIhMUEEIlFhEzKB8KHRcbHB/9oADAMBAAIRAxEAPwC/ALllCDLVqALV925uAaR3jZbUDFBqC9f7QlyzFsSlRYFik8iIYY9Ckk6eJIq9vYEcz9YLJK0ochvwbw8VOV5Y0K4jegL+p2blGewq+NID2q/w8/3jR4TL3DizVBJG9AGPcRbEdZUpM5LTQkmykkFt2fk4r0jOZnlUqRPH8MVBC9SVJUrUAoAkFD1A4TRztGpw+FKQolvgOoJtwkgPuSB9+cZfGnzKGjFJDcxb83cxnMZfhcOVstCtJ0sxHxdjWC56gUkKoSzENQg7/m8DYjHMkIZiKLux3G9vvFS1ukubMX6GkLoZXpUFJV5iSByLU9f6x3OmpU6iAVMz2foTuICCZWoo1cdClNtQPKjH0gpEsaQGAJqw6G/doi0Arxs90k2opX/xCj9RFcgiQiQqTqJSriFnYFj7E0fesXSkhZUFVGkv6kDboTDzE5ahHkywWBAWdgeiRtevpFRXpsb5CsXIVPcApAKUlT0NSD9AR69IN/8A5JsClxzYXHaoVGaOO/8AuNCwVK0gHcpUbMDsCYfpLpWCdJYKah+EuWAr8JVtE9gwBOMVLWQ7oIf3uxg2biUEUd4qXOkgs7q5AVb12gcpTQiY3RSaj1TT+kSSdqD9A8eTZKUhyv0avyMB5ihabiooGOxrT0+sLcNjSl6BuVXfqVbwDG6J4C0ArABCqmzsGFd2f2gdI/zV8VBwu3RzCjF5+oPoQAeZrp2hlk/HLI/UtJI6E0itQB+EzhOrylmj8KibjkSdxZ94bfwoIpUe0JcD4YUlwtLcn37QbgZ2ngL7N0PeAKOpuW1L/qH9vm0UowoKdL1DkA07j7+hhsMQ6SF/1gPFYRQmJ8tzqYhhz/KxVmkHar9pgEwoIAWSA9Cas/MiwivESjLBTzG4594NXg1IWp+FqgKFQ/Tdre0VYwPLTqYuWSSWD1owqNrxnLIk6fBjP0y0sVTMCpaOEAOWBsNQqBXtHq8IorqlVaAkXJa3WsRB0rVLUSFBiGLpIZwa7fjQZip5laAQpYNjXSOVqPs3WJc3dIm9xOrLQiYJqnSn4bPqcVDOBXvDPLp+E8lSvLK10Ux+FPFYk1UNLAi925wPiVaWUDqVQpDEgXuOwg7J8oleSpa9fncITrNEggFCkm7AbVHQtByzORbmOV4TFKR5ZRLepJdI1VdDFwlDAM6rPR4zeYZDKCxpVqAAKgH4S1U1YsFMBTlB2LwytQImJVqdwC5oWrYNyZna0AzMv+IhQqK1Zz0jOWR8NEWz3E4TUiWdQ0F/0s2mjnYhuzVpCufMQCkyyR/M59mp9YepwIKAAjSAGUpRSDUBVKc2pyinMcsQJY0sKspbOdnAAqbiw2jNS3FZl8ZjlJVqoxJretX+sSGuOwMtMvXMSrS7IpUmr6iDVgG2rzaJGy0tcWaKmXJxQso8NqDn2h/IzABYBdSFIIrTUeguCIVTsMkCiACepMV4gJ8oMEuFV9bR0pm5pMEgea4ASnqelXfsbc92g+RjVAKCBVGos7FgOEDoS5rWMh4fzRtSVMEEcXyaj9No2MiZKQsksAoE8JLmhIdiOQ333jW9xHWbZkQQkn4ubbh7iM8uYAPUvzijHZh5igbbEd9x7x2tTh6UvGUuQIFjUw9+cTM0zDLKZXxlLDuG50qBA0zEhKxTaHGXmofreJZSMNh800kDEoWgpU6JhS5SXchlUIerCNfhs5kGUpSZomzOenSeKjtbc7Qfj8IlcsoUAoEWMY9fh5GHWFpWrcaVfq7EWAFYllDXLpLzJgJIB0B7ioVy/wBo940UpcuZxJWmbMLsN0h2DDZLVcwokyxMk6GZCidZSTqZAcM3PU3pHOWypGHChLUNOsjUq5oL9Nx69Yq6QNdh6MKhJClJBnAadQJYC5AG1zW7Ui7AN5qSzJsa1Y0PyJ94XzcylFXxEjmCPkz/AGiuTmUvUAgqUVfpSHJiaJYYrBAFSVIqFMX7sb3tFmHntM0aAUWvpHYEF6feDcYBrSqYdPmJCmuXNFUsOIHeKcCJMyalKGDmi5hIrzABAZ94aVCOpA0BQKdSgXSpRFC1XSp0kHmG5wunYIqBMxOl6aqe6f5mjUY2bJkLAmBRAd1KTplHdhMTqT6UPSGGF0rl+YZQCGoQAKf6Sb3vXvFONlGKRleGKGUFO3xBgPUPaGGUZdKQxSsnlQRrgEFIK0JKSQOJILE7WOzRTjcqkpNEJHag+TQ9IC+dpUKqWOxH3ELsR4UlTKpxE9Cv9wI9tNvWGi8tSRwLKeh4h+/zjj+HnhJYy1+pH2MUogUYTJFIDKnomAUcjSr1YkGB80zReHKDLKVBOrUElykUa/rGIzDxDi1T1y0SSFAtpSCrehCuVLwPneX4mQhE6bNQCskLQn9NHS5BqqhtbmY2WOD5/gUMs8ctUf5Nli/EiMSkhfAtAKgq5LCoYF7VboY5lZcVodIWxTqDooT2NXjKZXkmIdM1EtCSOLUVl1C9QKVsQRv6wfI8VTsJNbSryinUnUlwARuWum3/ABisuCL24CUpZVqe7XP/AD9/wPpOUrGoGUSQKLZyegNGA5dYi8kmkVTV0lNSyWoaAMaW9oMyv/ErDzgEraWrY2B9D+Vh9hsYmYykKSpqFvz8eOOWDQ7ZEUmZ7AeGlhVSSCGY09KH6NDWd4USupJB5pNTe5NTeC52OSKk1ihWaTC7I4T6F+Y5Q1GJWhHUvIJYTp0Dv+qlhqu3SBsZ4aQuoUtB5vqHJ61+cV4vEzxu/qKd4ol4+eCCX6g8tiG+cU4p7UDigTFZMqSXqtBDOLerW9fSF2IxBUlWlGlIA4QySeb/ANI0WG89ay5lqDXHCrsoNWBc1ygk0dB3vpPYg07RzZPH7iYSx9ozU3LtSgEpCQ3CCkqoQHfUkg2Gw2iRVj8AsTAPMXqb9SglLClCH3HOJGCclsmZ212UzZoABJUQOgG/O/50hbj5ydLh616fWHWYYJADFRS71Sx+W9oRZnNARRiLNUENXs0dseTsZ3lAJ1OeHere234IKE8pPCpRp+qv5eFuTzUuytQD1Iq3Vn2jR4nI0pUlSJmpLfyt+GLkxAWFQTcDkx/Pz2gmanSCebUi1eHKdIIrd9q8jEnodI61eM7DoFnS6auX59YZYKY9egsYmFwoUhjRyzwJluIYHofT8aGxob4skJfU4+dX9xCDHqClhwCxGwrfe4o49TDDG4lSkpSOGtzR6F/znCSVKWuawQpVqhyzvy9PaIbBxfRrMHgZaJSQEabltRLPSvoO0YzNcnmz5y1JVp424t+RYD2jZ4/EqlSnsQLn3tGOy1IVM1zlLCSXLEjVsCTdgxtA9iwyTg/4cafiULklz/Qdovm5pNCOAsElyE0oQ1xdmf3hTOxfEQCGBLNsHox7QVgZyQrVq087mnpAiQ2Xjpi8MkJBWpExgSs2WNSSW2Blr94NkzpMs/5ikmYRVtj12EL8BPQ81MpDGZLUR1Uj/NFHo+kgf7oWYfHAyyg1STqNBcAhNbkcT+8VQH1TK8POUUp0kIKAp+YNeHZSiNo9wkzzl+VKmTpZ1BLTJa20sQdITw6eJ6kNSptAfgbOVCXLEzUvyxpSAzIDndVE0Gm7s9o1OCzoLnTZSSQUlBSAQKUCgnYB69njVUIzWeZTNwxQtGIaYSBo0ElqgqrQhwWJ23N4PyjWZavOAJCrqNCkO62f8eLJ8hM7EL8slZvxKGkJcgkE1o1CHFeleMJUFLL01AKi53F6tU2o/rUYFE9amWtJBQomgo4csrsenOFsrFLBOgEgAkhjQf0h+FhDJUCeobtvSxN4W5hhlS0nhMskkgkkK0tbt67xKGY/GzR551KZ6oULh7pPr9YrmeHzPOlUw6fif9+VY6zzw+dYSCNRIcpqGUBUEcqH0MdZlmxkSxKSoFwNSqOo+tugjaEe3wdni+N9Z2+FyXZJpw5CMTNYK4krl8KTuUlJDah2r7Q9krUZCjKOoIV8JuApjxC1AoexEfMMfj1YibLlpUXd9Rcs3R/WNbgsAvDISszlKUZiBpIZFeEhQAII0tV/SN3Nzi0uDslgx1LStl3/AH70Nsw8OfxCgcStJSK6Usk9HIq0NMHg5ITpQydKQkEEksLAl3pCPPMPMUpCkrKUgglOxTyffkxgvBYgs5GnsKRxr5PJktLo7Xk5Qor8w1unUWPWrsY6M0ipJUQOhbuSQ0KsyxStWozwEBiEgMQR/MbN3gQZkCeEgddj+8Mg00rGkB3HYs3veKv/AFGgFOpaT0SAfm7xmJuMWtgCLtS1fpHcnAplgnhKr86m7btABtDmsq9Fdrj2ihPitJI0vp+FROxhFlDamUKEGKsgQElYNQtTjptDtga/G5ZIxKOLhJ/UmnvsYkKcMSgl1e33iQtK9iaR8tRnJUHUWrC7HYxSjf5xqJPhrDKGlQmpNWVqH0oPlA87/DsVMvGS7Oy0qCvTS4PpEaShJluPUN2jUZFnCisImKdIL9hSoboIEw3+Gc5QdOIldmX67bR1P/w6x0oakeXM/wBi6+ywIGFG1xmBKnV+kNoL36jnC3Go0gAfnWFmQeIZqFHC4oKSWARqDEdC+x2NofypaZqgf0s7nf8AGiOwoq06ZVd3PsP6wulJCUgepgrOcQAQlFmr7/no0LlTdQIGxvy60gb7GihTzlhCS5JDdG3PQRtMBhUSkgJYDc7k8zGH8PTinEW+IEc2FOXWNwcEoDhUHIuQfZuUHBTAPEmcSEqRKmAGyrOAH3ftGNx+YCZ8Po33MXeJV+YtaqpUKBJN23tUGv40KcIhhA1e4X0SWOcGa2G3SBpZqe8eqm9YhCYRgccqXNRMYHSoKr/pILewizMMMJM6ZLSQwUdJNXSaoLdUkGBcJOY/eGebqCkSZtA6DLJ/1SiAD38sy6xpYhh4czMSQU6laCpL8nDu7d403iCemUJa5U7inSyJpHw9EhhsHHOj3jA4fGIQniNOT0bl3jtYmYmYDJSpSaAFglPYKLAxSdCNDkniDypiJhQVoS4JIOk3DF6WJG14b4XxPpUVoQEJUX4FBZJ5lzTb2jNJ8IrUgGZiJUrkkaln1NEj0Jg3D+BpTELxE1RsAlISCf5S5JHeC+2BosP4xlrvMClklwzcr7P0i7NQOHSouQxBNCDbS9r2MYab4LD/AOTiQgpPEJoY9wpJY+0ayVgSZadSypIBAN7Nv7RXQHGMwvmSdFmdiL1rQ9COULJGGBQZeKQFoPDrax5OPhO/W8OwhgAb/lIqmTVynVLQFlQYoUWSeRJNA30eNsU6e53+HnWKVS4Zhcd4YOExUvSXQovLWPoW3+sfQMfhkzcD5ssALQpJmpFm/mA2qx9I6HiPCYTCacWiVOnTCSqXKKVJS3whKg4DBqjdzHWSY1M2QpUtLFaCkjZlDh1c60eNoU20jrxOOSM4Y9l0JsLm2qUbukOx5b+xr7xmsx8TLIobuB6bvEwObGWsEpBDsQa9CD6FocpyTDOxQNJqk7MqoN44qp0ebkVxvtbGJTjFLdzHOGxek1fTH0zDeGpBFEo6On9hT1iydlCEDiTu1nBftDo57MFlubLSsAfCSx5tzfpGmmSwfh/Osd4rK5UwEJQ2z0H56QukZnLkqSJilMHBYAmm9RDEF4csfWLMGQC3Vu4vFmHmy1S/MSoaASDW1iHHPf0itM9K5qgg0BDlufKKoBymekgUI7D94kD4BWq+55ViQ0FirEYVJDkKPcfK5iqTh0lSeEMmpY3f6RZmGZIBpMFLila9YCRnUtzxsTSnL0jFPYZoJOYoQfg+HkX+kPMHigvSX4Vchv8AjR83V4mCSQmXrUTcpo31eGWA8QTS6Vo0BgQG0u/IQm0kCNVnWXyZlJiEqGxLAj/abjnSMyqXMwwaXMC5CR+pJ1gVsRRTej8oukY4TBqCiXo77iAMfiKpSDc/T+8HIBC5QmAKBcH5wrxLyiFO4J4h0/GjvApmS5hQlvKUXFtSVHb/AG/vDnOssJSluxG45U9fpE8lpAvhvNcMFUKg9yR8hyjUycahSgEzAehofSM7kvhSUlQUUD1Lj0q0ahOESLBm5BoOQM7n3g/UTMQWUdiXB7Nb5iMYlOkkHY269Y+qFFN4xviPJCJ2tCX137/1gYIyylVPeIJera28ajL/AAUFuZ80pqaIAPuo/RodYfwfIQOEqU3Mgk+jWiWvYTMCuSwcjdob4AebImoSCVIUmYA3/tr+Skn/AIRp8X4eQocSWAq1e36eUF5TgUIUEMEguggWZY0vTk7v0iop9krYwhyRaCk+WJhFeg/4mhPeNHhBw6mU/UM1uEDvBypYBIYAgkeoj0K4QdVOXpWnT7iFOOpVYC9OYICg6VhraQ7bv8of5QiXq+JJ4nYkkubmu97mAl5gQwZNBR/pX8r2i7A4guwEkixALq9Lje784qlVAGr8ISpigSwBD6WbvVwXc/KBcPln8ErTqUZaqihpW/KrW5iNHhZqpieJqEXYUFmO8L86kBSWBUCDR7WDcuXXaGnYHUtCWCkq4TYnY86ORanaKVo5e37QqwmJWh0lCiWo9Aem56C1YZ4fFoVdQBGxoRFoDNeI/CkueklA8tY/ULH/AHD8Mc+A8ymSZn8OoPNfSlIc6gbNs3XpGwMsHZx+coT4vIlGYmZJX5c1PwqF2NCH6iLUnHdG+HM8TtGD8TTTIxk9OkJOsuGdiakcrm46QV4dmnE6UqPFKU7fzSzt/wAVfJZ5RX4syDEa1zla5rnjVpLuwD3JIpfrFPhBZROQvu45ixHYxE3bsayXJ32fYMAlOlDCmnSoMPn0ivOEJUFJUog3DF25Hk0BoxewO7jq9j7RUqeSOTHcB+feKUtjnlBxdMGHkqUnzFFWmhdyGrblt7QPisDhKFKEGn8rVetG6xziMM6iUAOql27fWFc7KSKqWpRvdmPQcveCwoIxeDlqlFAASlTatLc7tZ2JilWIloo6Wpy25xx/AonU11H6QWfrS8Cq8NpSeIBuhMCENMtxCUk8QCdjEgDD5ahNEvQ0iQwMZ/03FrSFCSvSqxCSfVzt1hhlnhKapOo6A/8AMog+mkGGeIziZMI4iQPi0vp9rRfJxU26VON2r1jntFHKvBeKAHlTJDcioj3cF44R4KxhWDMWke7U5MG9Ye5dmSVMCqv7w9nYkoQVJqCNPqd6xLYIw0mVMkzFIWAHLuKg9Rz+RG4j3FEGaNwEk+9PtBOLlkkg96fV+cA4ZPEsnYAfnd4dgGy5qUHWbBna/pGgwc3z9Kpawmm9b8xzjL4qWpSDpVpIryoI1mTYJkM3F0/YwoFdHOMwWJCaTJLbkuk/JxHOXYrylhM1apyVbyyC3YKYlxUMfSO8XiAmaErZVmSs8KyDqKSpiRw1H9IMmeMZOkBMqUaA/wCWgOO8xQBDA307mO2PjyluVGag91ZVm00qCThSmYlTlyTRr9m3e0ZqeozFBS1PTZ+8aPC5ElQmHDrSpU2XWSklgoqZSgokhiBZx8PWE+Ny9cstMQUlrEN7dIwyYpQ2ZWWUJO4ewVlqwEU5lgPaggjEArDigpe/7wBIlkMA9eVIOwyS13bY/Y3jMxK0yykVJI9+g6QsxmcKPCkEJD1N+rNewN+UF49C5i9KW0i4Nbu7noLC8UnJUPxalnmSR9IpCZT4gnSyvWQVeYnzGdTAqHEwBAosK2ekKTmSpixpJQ9AAD942AwCfKQAlLy1FPYK4hf/AFaveOUSA9Use0UDM0rBKJ+FfV/s+0XSMumg0CQQaGx+Vo0ipYFSHAIuWDHqYvky7hqi1Rzbe4/pC2S3EC5NOxSJjqKVIpqJLO+xau9xGhnIC2cMT+n4r9b/ACgFCRYCvMbbGwvfeDJK+VnrX6je/wBYzlNRaodASkJCmAYEvZ6v177PaOZ+Vy5hJYgsxe35+8EzQ7mjJ/Hreu0cyp6SLg7W+494eRXugQCMKZegyT0WkuQTzvv8oZ6h2IuIrRIXNUElQAAASo07Bxv0Me+SJa1JUTyB2uxJFaMNo2TtAc46efKUUtqT9Cf7xhMVh3nTFJA4Akltya/SNrmBSEqYuG0uNwxjFZcoaVrf4pivYcIf2hS4GaXLZ4XKHMD5f0P1jyfObY9THGVEBm9u+0G4vDA0f+sTFmsvVFS/AEVtuIonE7sflBsyU1GgGZJ393izI9mpOrQSEqHYs/UUirWpNFn1vBEpIoT8v2j2eoLFu5hiKJOHSfTn+/rHscYdLc/aPYYGOlqWVUWQ2wOkejNB7rsoktzL/nrAWX4oOUqoT7Q1KWqzu3SOKTKorlljUfhhxlaiZatRcJt0pWFqpQNt+kGoVow5r8R9b/0iexlCZrvzt/SBsZh1JWFBQCS+oHdqBi17xZI2MVZjjKFLV259fnDvcA/w5JROClKLpfSA7OzP6PSNajDIBBYAgXFPpHzvwyoIQ2r9R9XhvJ8QLlkup0j19jcxvGKugs8zfM5BmLTPKiNRDoSo6eLmzAsALGsMcOJEqSVoMxCeapKg5ZrqSBdzfn2j3EZrKISHKXqogOQxcs7ip6NvDXD+NwlKZTS1UDEBioWAINEKejlx1EewtlRnqVnzyRjpkiasy5hTpJN6K4qO2zHb2hllPjKZilGVMCdKag1cGzAnZoAzmWAtIR8ASdKf5Q5Olx1VFmQZcmWCo3NY8+eSSbiXdo0shWpTAHc35CPJ2IU2lFy9eXrHEhdTb4W96feLZUkgtc7/AJypHMIIw8vy0sN79TvXuI6IGyrUPyNRvEmp3NaBq9KR0Zo0sBc7dN6b1aLQmE4BD60P8ST7p4gfYKHrHmgEggFjTsRyA27x5JxglqQq7K1Go9epgbHpWiYpIU6QSLXGzHmxB9YTANVOSlI1BJd6Ejr+VjlE0knS2wqWcHuLU+kLpa1AunkxNjWhrs9RHMqas0ABFwS8JpiG+HWoqB1MBsA45bMP7wdJCS7OVCz0YjkK1doWScPM+JS6G4A35g3g7DI0qpvvt+bGM3jS3ZVnWJ0qSRoBFjqS5oX5GvSpgKUlyAhkjsEjm3XeGCKBQ0gO9Dsbb1EAiYgE9LU++/P1jSlQhgieQAAAkg1ejnZ/UHaBsZiCpfFUgMb8+u0d4PEOouFBLEvpdx15Rxi8N5s0pKtIQknd6MwO/wCzxWN7ACzDwLQ1Skt3j5dhseoEy3+E/f7x9RxMtgkh9QLGr/1pzjF5t4RCcUFpmBImE0Isweh3DUhvgocZZiHQOcPJSgoVuPp/Q/WMhKxQlqapjY4GZQG9IlOi4c0+GUrW6qH0MCkBy4/P7RfjQyqXpUfWPVEKNbxpdkOLTpgpURa32j2Ti3en2jubKbeBl4hIpAItMg39IkV4fFpJa3X9okFiMVNlF3TeGmGmlg3KseTEDTxMItRKRLlpUokgg0sHBtQ1jmaS5NKDF4dj9IHnpBAq71oOfWEOY5tNX8KmTsE0Hu9YdZLN8xAOkpIoR16fWMns7G0ESJLn2hNnC2XT9RIH3PzjTzU6QdqVjPycMJxExVRXSNiA4c9z/wCMVCLbJJhsKNOpDKA2/eBM6xTIUpJFqDsRQ7wxm5fLlsoJ0noYX53PlzJakg6WLuBuI6E6YCBHiMpNRRgKmobkRDFWcJnAIS+o2LMU7GrsQRtSM/MlAoJqT2p8xDHLpQ8vUlwW4qJYCzgmvpz3FI61KXBjSG/8aoLQ52/Z40MhIPwgnmAHjPZdlJWpJJ5cy7sXHTqTGvlzEyU0II6UV3NfpHLke5rFbHow4ooUNzS3R+v7Qbh0FyXL2Dct7mFYzuUPiKgHrS/zgxObySlwunYiEhBBU5ZO7X+levKOVT0mjFmZ3+XK+9aRJagwZiDu+0eSpPHXlaz9DypyhiOU4cULsXqL033pBeYTHEtSeLUnSW3Mvhf/AOIQfWKEjUdI0gnc0A/YftBqJB8lad0qCw1aHhUfcJgADkSNyXvRyB7CLgQGqG9yIoE0d+Z3/tAk5Rd0pP5+H2hiHEvG30j0p8n+8GS8ahQCVAuH3fe9N7B4RYXBEq1KUQDZI3+8OQpCACAEkNV62vz7xLjYyLURL00KQp+YPY9oDRPYslnq9HJfYuacni6VPQTpb0/Z7x4UlDOObHZjt3cRVJoR5jcYR+pTEVv0cUoA8U4AKWpSh+pg5bem/a+0EYyZq0JSpIsD0cPzLwVOkTZctS50sLUW4w2zBqUBpSz1raCKpUMk3CFLkkHSWoRXqOlIy/iuSsSkzU3krcj/AEqGk+ziNAmbr4iokGjqNd6F7/0jjHYd5E5JD6kKHuktDKPm3/qBAYq/tG2ynEKEsE/CBTr2j4+mYFUVQx9G8IT/AP6dKFKtUPyO3YRD9I1uambOSpDtUc+R/qfnAK5x3P2pHQQAp3LWIAAcG7H8tAOYukndt9uh9RDTRpJXHV+GdzVF3f3gKZNSPiLnkIFXmFHDEb1tCvEY1V9bft25w7MbDZ+YJdwCOr39okZ2fji93PW/ttEh2K0aibkyryuFabHVf3cQk/hcS+kp1Al2vXdmj6OA4sIY5KAF6lAaRuwjCvc1tdHzhUpCU8UtbbEjT/5F/lF2B8RyJSV+YsuLISH9BX3j6Rm2Bkzwp0MSCCw59dowmK8KYRDjyzqFy5py3rE6fcLsVZ1mxmpHlk6FC7M/RjtAODzQyyACRwpvbfblWGWaBOkBPZvtEw2QoMzjWxCEuAAGPImHFgXIKJ1FKUHq1PkeUL83yry2Ug6hYg/K141mFyiWhLD6feFGdyhparEjvd6e0awdyIlwYSfJCE0odwrpXhLD94aSsLrRqSQSS/lnSkU3Cm+X7R74rnsEyxc86kDr1MFZEkpBAF7HYdw9Y7Ut6MW9rL8kxawWWWZ0tyfYfm0GTVEUduX9YEyscSif5j76rQ4RhAWc05ch0jgfLOhcC6VLUospi2/2pDfJkJXNCVJehYfuIHICQWb7wuw2MmIX5qQQEqbU1Hvpe1RtDQjb42SJahRqWZgD1FuseBAJ1Bg7d+pYfaBZeapxKNSSQtI4k3I9OR5x0Z5NXoBTa7d2eLRDLpyAknU9nFGq9y+0W5VpKlAg8aTLBBtqs4N2Ok+keLxYKUjSCw+Ilzc86UrtFCZahxAU1MD15P6fIwhlCZuhbhIpdJt2IpvF+HS6CvkQDUU7B60jvMQNSltRTKH/ACDtyoX9oBmJ4aKc7sGYUv8AghCGeIx6SzKA0hgw61NHrFk0pIBN6G4chXIC/bb6Z2asoUwZu/3t7QywU4KZJIGzkM3VxX8MMAjE4kUBJpyBpU0D++0MMDOTOqgqSzhlGoDGrd794AzJASBoqnck3U1Weu9usCpzPy1OaqYEUqW0gB+wNNmvWKqhD2fl6UKQUpQAKkK1KBpStHJ2HMgECH+jUFBKmK0lKgLd+nbrGf8A+pomgTJZ0pFxcua/EGILhq2ctyjReYFS9ZIlm4ewOxvaKSQGcxWUqJ1zZrJFNXxVqSGe73/DFT+ZJUOlO+0c5nipM5atM3iBTZhqdgamzczyhSvMEpJlhYL8yCR1pEblIx2fZFoVpKAKah1vv6R5l2MCGcwz8czlPK0kmhpuaxjpYmKJKjp+kS4lXufQlZokoBeF2aZqmZI1JT5ipRAKXYaVOyjzANPVMIsFhZi0sggpF+Kvo4h3k2ERLZw4XRd1cJuHs7sdqiJqjTHJXT4YsweBmTOI8Ao47s33ENcNk6XcupjQEML9IeowiUMlTOOW450oKV7NFicnxCjwpOnm7A9iWDVvGTbk9jCUPU4sV/wQB/8AwpTQVZvl949jU4HwpiZjv5ah/wByvyFfeJFpT6H9Ne5TKxqQrS6XNm3eGAluKln5W9YWYOVqIU1j8gH+sONTB7RN0jr83D9HM4oAx2cCVQDUojl9Yzk5Rqp6qNfv6QZma1MqYlOsk1Ds3yhMZxVLKmYg1Tegv3LQ38mEVW4uw0oTMTLBNAQVdgXPyH0gz+MQqesuQ6yQN22gfBTwJpLOkpV86j6wrxeDKF6kF+f2gGz6HJnJKQLQDj8nmzayZapgRxKCalIYsWua8qwjy7xEkEBZKTRgQflzh9l/+JS8BNXKWlK5MwulQDLQWArTiFN68uUaYtmRLdHzfOAPOAJdRU66ghLUCe4q/WHnhz/M1IQNShxaQKtuXO28OPHGRScRPGLkzZZlTgCdJDhSQynAsSwNbkntC7wx4nVlWs4eXKXMnGqlVKZaN9IIuom52jpU6kZuNo5ygEFZG5IPv+e0NWD225c4CTiD5x1o8sqUpTDiAKzrZxSjtDmRgVzEhaEkgihA/eOR/JtGEpfarEuNU1tzWFsuaoagX0ku3Wztb1hvj0aSUrBB5MX9oVyFDUortX8MPoVNOmVSJq0qCkkgjf8Avt0jRYDOEzAQWSrdgz7UqzdIzs+cdgwPq/rAypK7pDHZ6exilImje4bGaUKZV6enVvysVqzBjpcgPZ/S3aMVJx2Ll/CAn/cATFn/AFDGn9SfRAhsRu8VNCsOhSQ+kmWX9Fp+qh6QBhpwdiQmoFX0tuS3tY3hLk2LxKpWJlKmAq8vzZbgfFJVqUG3eWV+0J159ilBlBB2om3sYLBo2GMCFgjlZz6XNff+4ssqSW5fl6xncLKxRskqBoapF+5hph5GMaqE6RutQ+RBeAKNCMfqSNQAIDOS7tyPr0iTsRJUxW1+Ijf3YP8AV4zsnJ8UtTpXJRWwKj8wINmeDZiv/wBjElxsEt81k/SKsVFGIz5MgnyiCT1o3XnC3MvGeIWnSVHR/KCwptDc+D8Mj4gtX/cWR7eXp+8Ocn8L5eRWSQf+4pSfrWJuhnzyV4k5IHUH7xdLz8M+lIq1GfnttH1fE+GsIpOk4aSUJtwgH0UK/OFh8FYSUPMlPKCXUQ+rbbU5DesF2VRj1YnzghQcs+47b9YZ4Xw8qYxAYHmzfnYRT4izSTLSPKmFZDvYMHtQbEwV4GzQzEAVdNDCYxphvCKElysdkhvmT9oc4Tw1JUGTLJP+4j6ECCkJBpUn0+8W4XFJBq7A1a8NIOAiXkyZWonQlQSFUZ9PJ7uNu8LTmklKlBZUXFCNu7ivuIOxONSp9KaU+KquvuPtAhyuSXPlhW9dXveKquDSW61fgS4XPdCi0zi2ILMOQaJGpyzwjKUnUUhA20sf7RIVSMLM6pKlLSUkoSBwszKB3NLvSLMVPNElQD079DA3h0ESjLUapqPuB7RXj5zqYbRkjq8lSeVufJ0iVo1JNQzfOn1aF05gWAHX87Qf5lHasKsdPBIZgOj/AChvgzSEGMWJSlszJs/X+lIQ4nMgtmUUKs4NxDfHSPNWoGxNYbyfDsoJAKHLVJ+g7RKJMrKw+gCZqJIqIa42atSkqJqAGLPt/aLcRkLAhNqsDVu1Y0mAkgotZhbdotbgxXl2MmzE/AonchLJP/JX2hr/AACSnjQQ1iQFfSGCVUADtFxDcwHq1+rPF0SK5uKlFIStAVpLpVprSjM1fzpGpyPMWZ2sP6lztGS8Rny5Xmn4UKD+tAw5ktGOxeczpyRXShwAgGl/1H9XrToIx0y12e54/kYMfiaX9zbPofjrHYfFo8uRrmTR8K5SXQk7groCOxMfNJvh3GguZa4+oeB068JMUtK1cChwpZIB4XexvYbCD1qS1N/eLa9jy809TVo+Rysgxqq6FBt1FvrBCvCGLutSNv1FXvT7x9ExUwUD1EHZd4dVNYqVp6NX+kJJmcIOe0TF4HIjLSPNWZiuwAb5k+8GDBpD8N71v6GN1i/Bh0uhZBA3r8xGXzFBSopI06aN15vu8VXuE8bjuDZTLlSZ6V6EirKIAqk0UHbdJMd4vJEBapaiKKIJ5AFnHpWK5sulWrWCsxnMqXOb40JJe2pHApx/xBb/AFQ6MhX/AA6UAs4UKsUsWuCdi73iqX4ilEhK5TE0+Kj9eUdzcQZkxRmM5ajezPs0L8Zhk7Bu4f6Q2I0uFmJ4FUZX8iXZtmBBf5Vh7KmagNimlh+H1j57g80mSjvp2qAR2Jb2aNbl2Z6lp8pJTqS3EtwSbvZukIAXMcFNlP5Kzp/lJcfP6QnkeI5qD/myyBzH3aNdOxMlY0sVKAsAVb1ZqfOF0zCpW4CFJ6EAP6iKEE5bmylj9DcnJ+kHzwmalioo6ABuofZxSMXNyVaCZkolBB2sf9wtaGWX5pMcBYruRb0eJ7Ksz3iXwiqRNK0h5SgQOhNgr133ieAOGcsK3aj/ADh74nxjSy6qM4AL2O/KojNeD56P4lyN2btBLdDPqpIaiYoLk2A+cWS8QlQoaR2zB2Bp3gTKYNN6E9uvpAgnlqG30/vT1EFYuYoDUkOBcdoASSTrTUEuRahuG5/sIJfBWNq9L4YUnMly6y3qKuxHoI9hTi0rSyXBFxWlentEikzNpxdMcLywO4URCefLKZikku27fWJEh5IpHvefjjo11uB4zElKX/K0hTip5PpEiRhI8dcBeT5cnSF3Kq9i7QbNVSJEhIlgk2ZwlqW+Zh1IQ0nsYkSNYGciyXL4gnsfz3jvG/CG5mJEiuhCbGAzzKlrV/lzGKkjkHLPerN7xl80wiRLmFKQlmVR2vydv2aJEjKLdnU0tJ9QyjMVfwctKeFPl2BoxYEfOAZsy1I9iRRnm+4rSxKXAu/yH7RpcpnkB4kSGvuR6ngxTwSfyMsRiywjIeIsOFHWb2+re0SJFS5RWSEfoy26EQPzg1cp8JUngm0IoWWkuPdAiRIDwUI5uFAUQST3g/JcqGIWUlWkAOSA5Pv3j2JEy4NsEVLIkx9M/wAPJKgSmYsK5llfJhGLUjypypSuMBTVoKbtEiQkdXlY4xWyNblU3hDBqPe20PJk5BkN5adQI49zXdu7RIkX0cDEz3GzEfSFWYSQTUV5ilvpEiQlwBmvE01kLA5X7wh8PzCJhI5/YRIkAza4HMFuKxoMPj1OBzESJElns7FFNflAc2coFwaXa8SJAScrVqSCdiR9/vHkSJDibZuU/hf6P//Z">
            <a:extLst>
              <a:ext uri="{FF2B5EF4-FFF2-40B4-BE49-F238E27FC236}">
                <a16:creationId xmlns:a16="http://schemas.microsoft.com/office/drawing/2014/main" id="{590C172E-9B0D-A769-F60E-197C8A6975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7" name="AutoShape 8" descr="data:image/jpeg;base64,/9j/4AAQSkZJRgABAQAAAQABAAD/2wCEAAkGBhMSERUUEhMWFRUWGRwaGRgYGB0bGhodGx0cHBwaGBoYHCcfHB0kHBgcIC8hIycpLCwsGB8xNTAqNSYrLCkBCQoKDgwOGg8PGiwkHCQsKSksLCkpLCwsLCwpLCwsLiwsLCwsLCwsLCwsLCwsLCwpKSwsLCksKSwpLCwsLCkpLP/AABEIALUBFwMBIgACEQEDEQH/xAAbAAACAwEBAQAAAAAAAAAAAAAEBQADBgIBB//EAEEQAAECBAQEBAUCBAUDAwUAAAECEQADITEEBRJBIlFhcQYTgZEyobHB8ELRFFLh8QcjYnKCFXOyFoOSJCUzNEP/xAAZAQADAQEBAAAAAAAAAAAAAAAAAQIDBAX/xAApEQACAgEEAQMEAgMAAAAAAAAAAQIRAxIhMUEEIlFhEzKB8KHRcbHB/9oADAMBAAIRAxEAPwC/ALllCDLVqALV925uAaR3jZbUDFBqC9f7QlyzFsSlRYFik8iIYY9Ckk6eJIq9vYEcz9YLJK0ochvwbw8VOV5Y0K4jegL+p2blGewq+NID2q/w8/3jR4TL3DizVBJG9AGPcRbEdZUpM5LTQkmykkFt2fk4r0jOZnlUqRPH8MVBC9SVJUrUAoAkFD1A4TRztGpw+FKQolvgOoJtwkgPuSB9+cZfGnzKGjFJDcxb83cxnMZfhcOVstCtJ0sxHxdjWC56gUkKoSzENQg7/m8DYjHMkIZiKLux3G9vvFS1ukubMX6GkLoZXpUFJV5iSByLU9f6x3OmpU6iAVMz2foTuICCZWoo1cdClNtQPKjH0gpEsaQGAJqw6G/doi0Arxs90k2opX/xCj9RFcgiQiQqTqJSriFnYFj7E0fesXSkhZUFVGkv6kDboTDzE5ahHkywWBAWdgeiRtevpFRXpsb5CsXIVPcApAKUlT0NSD9AR69IN/8A5JsClxzYXHaoVGaOO/8AuNCwVK0gHcpUbMDsCYfpLpWCdJYKah+EuWAr8JVtE9gwBOMVLWQ7oIf3uxg2biUEUd4qXOkgs7q5AVb12gcpTQiY3RSaj1TT+kSSdqD9A8eTZKUhyv0avyMB5ihabiooGOxrT0+sLcNjSl6BuVXfqVbwDG6J4C0ArABCqmzsGFd2f2gdI/zV8VBwu3RzCjF5+oPoQAeZrp2hlk/HLI/UtJI6E0itQB+EzhOrylmj8KibjkSdxZ94bfwoIpUe0JcD4YUlwtLcn37QbgZ2ngL7N0PeAKOpuW1L/qH9vm0UowoKdL1DkA07j7+hhsMQ6SF/1gPFYRQmJ8tzqYhhz/KxVmkHar9pgEwoIAWSA9Cas/MiwivESjLBTzG4594NXg1IWp+FqgKFQ/Tdre0VYwPLTqYuWSSWD1owqNrxnLIk6fBjP0y0sVTMCpaOEAOWBsNQqBXtHq8IorqlVaAkXJa3WsRB0rVLUSFBiGLpIZwa7fjQZip5laAQpYNjXSOVqPs3WJc3dIm9xOrLQiYJqnSn4bPqcVDOBXvDPLp+E8lSvLK10Ux+FPFYk1UNLAi925wPiVaWUDqVQpDEgXuOwg7J8oleSpa9fncITrNEggFCkm7AbVHQtByzORbmOV4TFKR5ZRLepJdI1VdDFwlDAM6rPR4zeYZDKCxpVqAAKgH4S1U1YsFMBTlB2LwytQImJVqdwC5oWrYNyZna0AzMv+IhQqK1Zz0jOWR8NEWz3E4TUiWdQ0F/0s2mjnYhuzVpCufMQCkyyR/M59mp9YepwIKAAjSAGUpRSDUBVKc2pyinMcsQJY0sKspbOdnAAqbiw2jNS3FZl8ZjlJVqoxJretX+sSGuOwMtMvXMSrS7IpUmr6iDVgG2rzaJGy0tcWaKmXJxQso8NqDn2h/IzABYBdSFIIrTUeguCIVTsMkCiACepMV4gJ8oMEuFV9bR0pm5pMEgea4ASnqelXfsbc92g+RjVAKCBVGos7FgOEDoS5rWMh4fzRtSVMEEcXyaj9No2MiZKQsksAoE8JLmhIdiOQ333jW9xHWbZkQQkn4ubbh7iM8uYAPUvzijHZh5igbbEd9x7x2tTh6UvGUuQIFjUw9+cTM0zDLKZXxlLDuG50qBA0zEhKxTaHGXmofreJZSMNh800kDEoWgpU6JhS5SXchlUIerCNfhs5kGUpSZomzOenSeKjtbc7Qfj8IlcsoUAoEWMY9fh5GHWFpWrcaVfq7EWAFYllDXLpLzJgJIB0B7ioVy/wBo940UpcuZxJWmbMLsN0h2DDZLVcwokyxMk6GZCidZSTqZAcM3PU3pHOWypGHChLUNOsjUq5oL9Nx69Yq6QNdh6MKhJClJBnAadQJYC5AG1zW7Ui7AN5qSzJsa1Y0PyJ94XzcylFXxEjmCPkz/AGiuTmUvUAgqUVfpSHJiaJYYrBAFSVIqFMX7sb3tFmHntM0aAUWvpHYEF6feDcYBrSqYdPmJCmuXNFUsOIHeKcCJMyalKGDmi5hIrzABAZ94aVCOpA0BQKdSgXSpRFC1XSp0kHmG5wunYIqBMxOl6aqe6f5mjUY2bJkLAmBRAd1KTplHdhMTqT6UPSGGF0rl+YZQCGoQAKf6Sb3vXvFONlGKRleGKGUFO3xBgPUPaGGUZdKQxSsnlQRrgEFIK0JKSQOJILE7WOzRTjcqkpNEJHag+TQ9IC+dpUKqWOxH3ELsR4UlTKpxE9Cv9wI9tNvWGi8tSRwLKeh4h+/zjj+HnhJYy1+pH2MUogUYTJFIDKnomAUcjSr1YkGB80zReHKDLKVBOrUElykUa/rGIzDxDi1T1y0SSFAtpSCrehCuVLwPneX4mQhE6bNQCskLQn9NHS5BqqhtbmY2WOD5/gUMs8ctUf5Nli/EiMSkhfAtAKgq5LCoYF7VboY5lZcVodIWxTqDooT2NXjKZXkmIdM1EtCSOLUVl1C9QKVsQRv6wfI8VTsJNbSryinUnUlwARuWum3/ABisuCL24CUpZVqe7XP/AD9/wPpOUrGoGUSQKLZyegNGA5dYi8kmkVTV0lNSyWoaAMaW9oMyv/ErDzgEraWrY2B9D+Vh9hsYmYykKSpqFvz8eOOWDQ7ZEUmZ7AeGlhVSSCGY09KH6NDWd4USupJB5pNTe5NTeC52OSKk1ihWaTC7I4T6F+Y5Q1GJWhHUvIJYTp0Dv+qlhqu3SBsZ4aQuoUtB5vqHJ61+cV4vEzxu/qKd4ol4+eCCX6g8tiG+cU4p7UDigTFZMqSXqtBDOLerW9fSF2IxBUlWlGlIA4QySeb/ANI0WG89ay5lqDXHCrsoNWBc1ygk0dB3vpPYg07RzZPH7iYSx9ozU3LtSgEpCQ3CCkqoQHfUkg2Gw2iRVj8AsTAPMXqb9SglLClCH3HOJGCclsmZ212UzZoABJUQOgG/O/50hbj5ydLh616fWHWYYJADFRS71Sx+W9oRZnNARRiLNUENXs0dseTsZ3lAJ1OeHere234IKE8pPCpRp+qv5eFuTzUuytQD1Iq3Vn2jR4nI0pUlSJmpLfyt+GLkxAWFQTcDkx/Pz2gmanSCebUi1eHKdIIrd9q8jEnodI61eM7DoFnS6auX59YZYKY9egsYmFwoUhjRyzwJluIYHofT8aGxob4skJfU4+dX9xCDHqClhwCxGwrfe4o49TDDG4lSkpSOGtzR6F/znCSVKWuawQpVqhyzvy9PaIbBxfRrMHgZaJSQEabltRLPSvoO0YzNcnmz5y1JVp424t+RYD2jZ4/EqlSnsQLn3tGOy1IVM1zlLCSXLEjVsCTdgxtA9iwyTg/4cafiULklz/Qdovm5pNCOAsElyE0oQ1xdmf3hTOxfEQCGBLNsHox7QVgZyQrVq087mnpAiQ2Xjpi8MkJBWpExgSs2WNSSW2Blr94NkzpMs/5ikmYRVtj12EL8BPQ81MpDGZLUR1Uj/NFHo+kgf7oWYfHAyyg1STqNBcAhNbkcT+8VQH1TK8POUUp0kIKAp+YNeHZSiNo9wkzzl+VKmTpZ1BLTJa20sQdITw6eJ6kNSptAfgbOVCXLEzUvyxpSAzIDndVE0Gm7s9o1OCzoLnTZSSQUlBSAQKUCgnYB69njVUIzWeZTNwxQtGIaYSBo0ElqgqrQhwWJ23N4PyjWZavOAJCrqNCkO62f8eLJ8hM7EL8slZvxKGkJcgkE1o1CHFeleMJUFLL01AKi53F6tU2o/rUYFE9amWtJBQomgo4csrsenOFsrFLBOgEgAkhjQf0h+FhDJUCeobtvSxN4W5hhlS0nhMskkgkkK0tbt67xKGY/GzR551KZ6oULh7pPr9YrmeHzPOlUw6fif9+VY6zzw+dYSCNRIcpqGUBUEcqH0MdZlmxkSxKSoFwNSqOo+tugjaEe3wdni+N9Z2+FyXZJpw5CMTNYK4krl8KTuUlJDah2r7Q9krUZCjKOoIV8JuApjxC1AoexEfMMfj1YibLlpUXd9Rcs3R/WNbgsAvDISszlKUZiBpIZFeEhQAII0tV/SN3Nzi0uDslgx1LStl3/AH70Nsw8OfxCgcStJSK6Usk9HIq0NMHg5ITpQydKQkEEksLAl3pCPPMPMUpCkrKUgglOxTyffkxgvBYgs5GnsKRxr5PJktLo7Xk5Qor8w1unUWPWrsY6M0ipJUQOhbuSQ0KsyxStWozwEBiEgMQR/MbN3gQZkCeEgddj+8Mg00rGkB3HYs3veKv/AFGgFOpaT0SAfm7xmJuMWtgCLtS1fpHcnAplgnhKr86m7btABtDmsq9Fdrj2ihPitJI0vp+FROxhFlDamUKEGKsgQElYNQtTjptDtga/G5ZIxKOLhJ/UmnvsYkKcMSgl1e33iQtK9iaR8tRnJUHUWrC7HYxSjf5xqJPhrDKGlQmpNWVqH0oPlA87/DsVMvGS7Oy0qCvTS4PpEaShJluPUN2jUZFnCisImKdIL9hSoboIEw3+Gc5QdOIldmX67bR1P/w6x0oakeXM/wBi6+ywIGFG1xmBKnV+kNoL36jnC3Go0gAfnWFmQeIZqFHC4oKSWARqDEdC+x2NofypaZqgf0s7nf8AGiOwoq06ZVd3PsP6wulJCUgepgrOcQAQlFmr7/no0LlTdQIGxvy60gb7GihTzlhCS5JDdG3PQRtMBhUSkgJYDc7k8zGH8PTinEW+IEc2FOXWNwcEoDhUHIuQfZuUHBTAPEmcSEqRKmAGyrOAH3ftGNx+YCZ8Po33MXeJV+YtaqpUKBJN23tUGv40KcIhhA1e4X0SWOcGa2G3SBpZqe8eqm9YhCYRgccqXNRMYHSoKr/pILewizMMMJM6ZLSQwUdJNXSaoLdUkGBcJOY/eGebqCkSZtA6DLJ/1SiAD38sy6xpYhh4czMSQU6laCpL8nDu7d403iCemUJa5U7inSyJpHw9EhhsHHOj3jA4fGIQniNOT0bl3jtYmYmYDJSpSaAFglPYKLAxSdCNDkniDypiJhQVoS4JIOk3DF6WJG14b4XxPpUVoQEJUX4FBZJ5lzTb2jNJ8IrUgGZiJUrkkaln1NEj0Jg3D+BpTELxE1RsAlISCf5S5JHeC+2BosP4xlrvMClklwzcr7P0i7NQOHSouQxBNCDbS9r2MYab4LD/AOTiQgpPEJoY9wpJY+0ayVgSZadSypIBAN7Nv7RXQHGMwvmSdFmdiL1rQ9COULJGGBQZeKQFoPDrax5OPhO/W8OwhgAb/lIqmTVynVLQFlQYoUWSeRJNA30eNsU6e53+HnWKVS4Zhcd4YOExUvSXQovLWPoW3+sfQMfhkzcD5ssALQpJmpFm/mA2qx9I6HiPCYTCacWiVOnTCSqXKKVJS3whKg4DBqjdzHWSY1M2QpUtLFaCkjZlDh1c60eNoU20jrxOOSM4Y9l0JsLm2qUbukOx5b+xr7xmsx8TLIobuB6bvEwObGWsEpBDsQa9CD6FocpyTDOxQNJqk7MqoN44qp0ebkVxvtbGJTjFLdzHOGxek1fTH0zDeGpBFEo6On9hT1iydlCEDiTu1nBftDo57MFlubLSsAfCSx5tzfpGmmSwfh/Osd4rK5UwEJQ2z0H56QukZnLkqSJilMHBYAmm9RDEF4csfWLMGQC3Vu4vFmHmy1S/MSoaASDW1iHHPf0itM9K5qgg0BDlufKKoBymekgUI7D94kD4BWq+55ViQ0FirEYVJDkKPcfK5iqTh0lSeEMmpY3f6RZmGZIBpMFLila9YCRnUtzxsTSnL0jFPYZoJOYoQfg+HkX+kPMHigvSX4Vchv8AjR83V4mCSQmXrUTcpo31eGWA8QTS6Vo0BgQG0u/IQm0kCNVnWXyZlJiEqGxLAj/abjnSMyqXMwwaXMC5CR+pJ1gVsRRTej8oukY4TBqCiXo77iAMfiKpSDc/T+8HIBC5QmAKBcH5wrxLyiFO4J4h0/GjvApmS5hQlvKUXFtSVHb/AG/vDnOssJSluxG45U9fpE8lpAvhvNcMFUKg9yR8hyjUycahSgEzAehofSM7kvhSUlQUUD1Lj0q0ahOESLBm5BoOQM7n3g/UTMQWUdiXB7Nb5iMYlOkkHY269Y+qFFN4xviPJCJ2tCX137/1gYIyylVPeIJera28ajL/AAUFuZ80pqaIAPuo/RodYfwfIQOEqU3Mgk+jWiWvYTMCuSwcjdob4AebImoSCVIUmYA3/tr+Skn/AIRp8X4eQocSWAq1e36eUF5TgUIUEMEguggWZY0vTk7v0iop9krYwhyRaCk+WJhFeg/4mhPeNHhBw6mU/UM1uEDvBypYBIYAgkeoj0K4QdVOXpWnT7iFOOpVYC9OYICg6VhraQ7bv8of5QiXq+JJ4nYkkubmu97mAl5gQwZNBR/pX8r2i7A4guwEkixALq9Lje784qlVAGr8ISpigSwBD6WbvVwXc/KBcPln8ErTqUZaqihpW/KrW5iNHhZqpieJqEXYUFmO8L86kBSWBUCDR7WDcuXXaGnYHUtCWCkq4TYnY86ORanaKVo5e37QqwmJWh0lCiWo9Aem56C1YZ4fFoVdQBGxoRFoDNeI/CkueklA8tY/ULH/AHD8Mc+A8ymSZn8OoPNfSlIc6gbNs3XpGwMsHZx+coT4vIlGYmZJX5c1PwqF2NCH6iLUnHdG+HM8TtGD8TTTIxk9OkJOsuGdiakcrm46QV4dmnE6UqPFKU7fzSzt/wAVfJZ5RX4syDEa1zla5rnjVpLuwD3JIpfrFPhBZROQvu45ixHYxE3bsayXJ32fYMAlOlDCmnSoMPn0ivOEJUFJUog3DF25Hk0BoxewO7jq9j7RUqeSOTHcB+feKUtjnlBxdMGHkqUnzFFWmhdyGrblt7QPisDhKFKEGn8rVetG6xziMM6iUAOql27fWFc7KSKqWpRvdmPQcveCwoIxeDlqlFAASlTatLc7tZ2JilWIloo6Wpy25xx/AonU11H6QWfrS8Cq8NpSeIBuhMCENMtxCUk8QCdjEgDD5ahNEvQ0iQwMZ/03FrSFCSvSqxCSfVzt1hhlnhKapOo6A/8AMog+mkGGeIziZMI4iQPi0vp9rRfJxU26VON2r1jntFHKvBeKAHlTJDcioj3cF44R4KxhWDMWke7U5MG9Ye5dmSVMCqv7w9nYkoQVJqCNPqd6xLYIw0mVMkzFIWAHLuKg9Rz+RG4j3FEGaNwEk+9PtBOLlkkg96fV+cA4ZPEsnYAfnd4dgGy5qUHWbBna/pGgwc3z9Kpawmm9b8xzjL4qWpSDpVpIryoI1mTYJkM3F0/YwoFdHOMwWJCaTJLbkuk/JxHOXYrylhM1apyVbyyC3YKYlxUMfSO8XiAmaErZVmSs8KyDqKSpiRw1H9IMmeMZOkBMqUaA/wCWgOO8xQBDA307mO2PjyluVGag91ZVm00qCThSmYlTlyTRr9m3e0ZqeozFBS1PTZ+8aPC5ElQmHDrSpU2XWSklgoqZSgokhiBZx8PWE+Ny9cstMQUlrEN7dIwyYpQ2ZWWUJO4ewVlqwEU5lgPaggjEArDigpe/7wBIlkMA9eVIOwyS13bY/Y3jMxK0yykVJI9+g6QsxmcKPCkEJD1N+rNewN+UF49C5i9KW0i4Nbu7noLC8UnJUPxalnmSR9IpCZT4gnSyvWQVeYnzGdTAqHEwBAosK2ekKTmSpixpJQ9AAD942AwCfKQAlLy1FPYK4hf/AFaveOUSA9Use0UDM0rBKJ+FfV/s+0XSMumg0CQQaGx+Vo0ipYFSHAIuWDHqYvky7hqi1Rzbe4/pC2S3EC5NOxSJjqKVIpqJLO+xau9xGhnIC2cMT+n4r9b/ACgFCRYCvMbbGwvfeDJK+VnrX6je/wBYzlNRaodASkJCmAYEvZ6v177PaOZ+Vy5hJYgsxe35+8EzQ7mjJ/Hreu0cyp6SLg7W+494eRXugQCMKZegyT0WkuQTzvv8oZ6h2IuIrRIXNUElQAAASo07Bxv0Me+SJa1JUTyB2uxJFaMNo2TtAc46efKUUtqT9Cf7xhMVh3nTFJA4Akltya/SNrmBSEqYuG0uNwxjFZcoaVrf4pivYcIf2hS4GaXLZ4XKHMD5f0P1jyfObY9THGVEBm9u+0G4vDA0f+sTFmsvVFS/AEVtuIonE7sflBsyU1GgGZJ393izI9mpOrQSEqHYs/UUirWpNFn1vBEpIoT8v2j2eoLFu5hiKJOHSfTn+/rHscYdLc/aPYYGOlqWVUWQ2wOkejNB7rsoktzL/nrAWX4oOUqoT7Q1KWqzu3SOKTKorlljUfhhxlaiZatRcJt0pWFqpQNt+kGoVow5r8R9b/0iexlCZrvzt/SBsZh1JWFBQCS+oHdqBi17xZI2MVZjjKFLV259fnDvcA/w5JROClKLpfSA7OzP6PSNajDIBBYAgXFPpHzvwyoIQ2r9R9XhvJ8QLlkup0j19jcxvGKugs8zfM5BmLTPKiNRDoSo6eLmzAsALGsMcOJEqSVoMxCeapKg5ZrqSBdzfn2j3EZrKISHKXqogOQxcs7ip6NvDXD+NwlKZTS1UDEBioWAINEKejlx1EewtlRnqVnzyRjpkiasy5hTpJN6K4qO2zHb2hllPjKZilGVMCdKag1cGzAnZoAzmWAtIR8ASdKf5Q5Olx1VFmQZcmWCo3NY8+eSSbiXdo0shWpTAHc35CPJ2IU2lFy9eXrHEhdTb4W96feLZUkgtc7/AJypHMIIw8vy0sN79TvXuI6IGyrUPyNRvEmp3NaBq9KR0Zo0sBc7dN6b1aLQmE4BD60P8ST7p4gfYKHrHmgEggFjTsRyA27x5JxglqQq7K1Go9epgbHpWiYpIU6QSLXGzHmxB9YTANVOSlI1BJd6Ejr+VjlE0knS2wqWcHuLU+kLpa1AunkxNjWhrs9RHMqas0ABFwS8JpiG+HWoqB1MBsA45bMP7wdJCS7OVCz0YjkK1doWScPM+JS6G4A35g3g7DI0qpvvt+bGM3jS3ZVnWJ0qSRoBFjqS5oX5GvSpgKUlyAhkjsEjm3XeGCKBQ0gO9Dsbb1EAiYgE9LU++/P1jSlQhgieQAAAkg1ejnZ/UHaBsZiCpfFUgMb8+u0d4PEOouFBLEvpdx15Rxi8N5s0pKtIQknd6MwO/wCzxWN7ACzDwLQ1Skt3j5dhseoEy3+E/f7x9RxMtgkh9QLGr/1pzjF5t4RCcUFpmBImE0Isweh3DUhvgocZZiHQOcPJSgoVuPp/Q/WMhKxQlqapjY4GZQG9IlOi4c0+GUrW6qH0MCkBy4/P7RfjQyqXpUfWPVEKNbxpdkOLTpgpURa32j2Ti3en2jubKbeBl4hIpAItMg39IkV4fFpJa3X9okFiMVNlF3TeGmGmlg3KseTEDTxMItRKRLlpUokgg0sHBtQ1jmaS5NKDF4dj9IHnpBAq71oOfWEOY5tNX8KmTsE0Hu9YdZLN8xAOkpIoR16fWMns7G0ESJLn2hNnC2XT9RIH3PzjTzU6QdqVjPycMJxExVRXSNiA4c9z/wCMVCLbJJhsKNOpDKA2/eBM6xTIUpJFqDsRQ7wxm5fLlsoJ0noYX53PlzJakg6WLuBuI6E6YCBHiMpNRRgKmobkRDFWcJnAIS+o2LMU7GrsQRtSM/MlAoJqT2p8xDHLpQ8vUlwW4qJYCzgmvpz3FI61KXBjSG/8aoLQ52/Z40MhIPwgnmAHjPZdlJWpJJ5cy7sXHTqTGvlzEyU0II6UV3NfpHLke5rFbHow4ooUNzS3R+v7Qbh0FyXL2Dct7mFYzuUPiKgHrS/zgxObySlwunYiEhBBU5ZO7X+levKOVT0mjFmZ3+XK+9aRJagwZiDu+0eSpPHXlaz9DypyhiOU4cULsXqL033pBeYTHEtSeLUnSW3Mvhf/AOIQfWKEjUdI0gnc0A/YftBqJB8lad0qCw1aHhUfcJgADkSNyXvRyB7CLgQGqG9yIoE0d+Z3/tAk5Rd0pP5+H2hiHEvG30j0p8n+8GS8ahQCVAuH3fe9N7B4RYXBEq1KUQDZI3+8OQpCACAEkNV62vz7xLjYyLURL00KQp+YPY9oDRPYslnq9HJfYuacni6VPQTpb0/Z7x4UlDOObHZjt3cRVJoR5jcYR+pTEVv0cUoA8U4AKWpSh+pg5bem/a+0EYyZq0JSpIsD0cPzLwVOkTZctS50sLUW4w2zBqUBpSz1raCKpUMk3CFLkkHSWoRXqOlIy/iuSsSkzU3krcj/AEqGk+ziNAmbr4iokGjqNd6F7/0jjHYd5E5JD6kKHuktDKPm3/qBAYq/tG2ynEKEsE/CBTr2j4+mYFUVQx9G8IT/AP6dKFKtUPyO3YRD9I1uambOSpDtUc+R/qfnAK5x3P2pHQQAp3LWIAAcG7H8tAOYukndt9uh9RDTRpJXHV+GdzVF3f3gKZNSPiLnkIFXmFHDEb1tCvEY1V9bft25w7MbDZ+YJdwCOr39okZ2fji93PW/ttEh2K0aibkyryuFabHVf3cQk/hcS+kp1Al2vXdmj6OA4sIY5KAF6lAaRuwjCvc1tdHzhUpCU8UtbbEjT/5F/lF2B8RyJSV+YsuLISH9BX3j6Rm2Bkzwp0MSCCw59dowmK8KYRDjyzqFy5py3rE6fcLsVZ1mxmpHlk6FC7M/RjtAODzQyyACRwpvbfblWGWaBOkBPZvtEw2QoMzjWxCEuAAGPImHFgXIKJ1FKUHq1PkeUL83yry2Ug6hYg/K141mFyiWhLD6feFGdyhparEjvd6e0awdyIlwYSfJCE0odwrpXhLD94aSsLrRqSQSS/lnSkU3Cm+X7R74rnsEyxc86kDr1MFZEkpBAF7HYdw9Y7Ut6MW9rL8kxawWWWZ0tyfYfm0GTVEUduX9YEyscSif5j76rQ4RhAWc05ch0jgfLOhcC6VLUospi2/2pDfJkJXNCVJehYfuIHICQWb7wuw2MmIX5qQQEqbU1Hvpe1RtDQjb42SJahRqWZgD1FuseBAJ1Bg7d+pYfaBZeapxKNSSQtI4k3I9OR5x0Z5NXoBTa7d2eLRDLpyAknU9nFGq9y+0W5VpKlAg8aTLBBtqs4N2Ok+keLxYKUjSCw+Ilzc86UrtFCZahxAU1MD15P6fIwhlCZuhbhIpdJt2IpvF+HS6CvkQDUU7B60jvMQNSltRTKH/ACDtyoX9oBmJ4aKc7sGYUv8AghCGeIx6SzKA0hgw61NHrFk0pIBN6G4chXIC/bb6Z2asoUwZu/3t7QywU4KZJIGzkM3VxX8MMAjE4kUBJpyBpU0D++0MMDOTOqgqSzhlGoDGrd794AzJASBoqnck3U1Weu9usCpzPy1OaqYEUqW0gB+wNNmvWKqhD2fl6UKQUpQAKkK1KBpStHJ2HMgECH+jUFBKmK0lKgLd+nbrGf8A+pomgTJZ0pFxcua/EGILhq2ctyjReYFS9ZIlm4ewOxvaKSQGcxWUqJ1zZrJFNXxVqSGe73/DFT+ZJUOlO+0c5nipM5atM3iBTZhqdgamzczyhSvMEpJlhYL8yCR1pEblIx2fZFoVpKAKah1vv6R5l2MCGcwz8czlPK0kmhpuaxjpYmKJKjp+kS4lXufQlZokoBeF2aZqmZI1JT5ipRAKXYaVOyjzANPVMIsFhZi0sggpF+Kvo4h3k2ERLZw4XRd1cJuHs7sdqiJqjTHJXT4YsweBmTOI8Ao47s33ENcNk6XcupjQEML9IeowiUMlTOOW450oKV7NFicnxCjwpOnm7A9iWDVvGTbk9jCUPU4sV/wQB/8AwpTQVZvl949jU4HwpiZjv5ah/wByvyFfeJFpT6H9Ne5TKxqQrS6XNm3eGAluKln5W9YWYOVqIU1j8gH+sONTB7RN0jr83D9HM4oAx2cCVQDUojl9Yzk5Rqp6qNfv6QZma1MqYlOsk1Ds3yhMZxVLKmYg1Tegv3LQ38mEVW4uw0oTMTLBNAQVdgXPyH0gz+MQqesuQ6yQN22gfBTwJpLOkpV86j6wrxeDKF6kF+f2gGz6HJnJKQLQDj8nmzayZapgRxKCalIYsWua8qwjy7xEkEBZKTRgQflzh9l/+JS8BNXKWlK5MwulQDLQWArTiFN68uUaYtmRLdHzfOAPOAJdRU66ghLUCe4q/WHnhz/M1IQNShxaQKtuXO28OPHGRScRPGLkzZZlTgCdJDhSQynAsSwNbkntC7wx4nVlWs4eXKXMnGqlVKZaN9IIuom52jpU6kZuNo5ygEFZG5IPv+e0NWD225c4CTiD5x1o8sqUpTDiAKzrZxSjtDmRgVzEhaEkgihA/eOR/JtGEpfarEuNU1tzWFsuaoagX0ku3Wztb1hvj0aSUrBB5MX9oVyFDUortX8MPoVNOmVSJq0qCkkgjf8Avt0jRYDOEzAQWSrdgz7UqzdIzs+cdgwPq/rAypK7pDHZ6exilImje4bGaUKZV6enVvysVqzBjpcgPZ/S3aMVJx2Ll/CAn/cATFn/AFDGn9SfRAhsRu8VNCsOhSQ+kmWX9Fp+qh6QBhpwdiQmoFX0tuS3tY3hLk2LxKpWJlKmAq8vzZbgfFJVqUG3eWV+0J159ilBlBB2om3sYLBo2GMCFgjlZz6XNff+4ssqSW5fl6xncLKxRskqBoapF+5hph5GMaqE6RutQ+RBeAKNCMfqSNQAIDOS7tyPr0iTsRJUxW1+Ijf3YP8AV4zsnJ8UtTpXJRWwKj8wINmeDZiv/wBjElxsEt81k/SKsVFGIz5MgnyiCT1o3XnC3MvGeIWnSVHR/KCwptDc+D8Mj4gtX/cWR7eXp+8Ocn8L5eRWSQf+4pSfrWJuhnzyV4k5IHUH7xdLz8M+lIq1GfnttH1fE+GsIpOk4aSUJtwgH0UK/OFh8FYSUPMlPKCXUQ+rbbU5DesF2VRj1YnzghQcs+47b9YZ4Xw8qYxAYHmzfnYRT4izSTLSPKmFZDvYMHtQbEwV4GzQzEAVdNDCYxphvCKElysdkhvmT9oc4Tw1JUGTLJP+4j6ECCkJBpUn0+8W4XFJBq7A1a8NIOAiXkyZWonQlQSFUZ9PJ7uNu8LTmklKlBZUXFCNu7ivuIOxONSp9KaU+KquvuPtAhyuSXPlhW9dXveKquDSW61fgS4XPdCi0zi2ILMOQaJGpyzwjKUnUUhA20sf7RIVSMLM6pKlLSUkoSBwszKB3NLvSLMVPNElQD079DA3h0ESjLUapqPuB7RXj5zqYbRkjq8lSeVufJ0iVo1JNQzfOn1aF05gWAHX87Qf5lHasKsdPBIZgOj/AChvgzSEGMWJSlszJs/X+lIQ4nMgtmUUKs4NxDfHSPNWoGxNYbyfDsoJAKHLVJ+g7RKJMrKw+gCZqJIqIa42atSkqJqAGLPt/aLcRkLAhNqsDVu1Y0mAkgotZhbdotbgxXl2MmzE/AonchLJP/JX2hr/AACSnjQQ1iQFfSGCVUADtFxDcwHq1+rPF0SK5uKlFIStAVpLpVprSjM1fzpGpyPMWZ2sP6lztGS8Rny5Xmn4UKD+tAw5ktGOxeczpyRXShwAgGl/1H9XrToIx0y12e54/kYMfiaX9zbPofjrHYfFo8uRrmTR8K5SXQk7groCOxMfNJvh3GguZa4+oeB068JMUtK1cChwpZIB4XexvYbCD1qS1N/eLa9jy809TVo+Rysgxqq6FBt1FvrBCvCGLutSNv1FXvT7x9ExUwUD1EHZd4dVNYqVp6NX+kJJmcIOe0TF4HIjLSPNWZiuwAb5k+8GDBpD8N71v6GN1i/Bh0uhZBA3r8xGXzFBSopI06aN15vu8VXuE8bjuDZTLlSZ6V6EirKIAqk0UHbdJMd4vJEBapaiKKIJ5AFnHpWK5sulWrWCsxnMqXOb40JJe2pHApx/xBb/AFQ6MhX/AA6UAs4UKsUsWuCdi73iqX4ilEhK5TE0+Kj9eUdzcQZkxRmM5ajezPs0L8Zhk7Bu4f6Q2I0uFmJ4FUZX8iXZtmBBf5Vh7KmagNimlh+H1j57g80mSjvp2qAR2Jb2aNbl2Z6lp8pJTqS3EtwSbvZukIAXMcFNlP5Kzp/lJcfP6QnkeI5qD/myyBzH3aNdOxMlY0sVKAsAVb1ZqfOF0zCpW4CFJ6EAP6iKEE5bmylj9DcnJ+kHzwmalioo6ABuofZxSMXNyVaCZkolBB2sf9wtaGWX5pMcBYruRb0eJ7Ksz3iXwiqRNK0h5SgQOhNgr133ieAOGcsK3aj/ADh74nxjSy6qM4AL2O/KojNeD56P4lyN2btBLdDPqpIaiYoLk2A+cWS8QlQoaR2zB2Bp3gTKYNN6E9uvpAgnlqG30/vT1EFYuYoDUkOBcdoASSTrTUEuRahuG5/sIJfBWNq9L4YUnMly6y3qKuxHoI9hTi0rSyXBFxWlentEikzNpxdMcLywO4URCefLKZikku27fWJEh5IpHvefjjo11uB4zElKX/K0hTip5PpEiRhI8dcBeT5cnSF3Kq9i7QbNVSJEhIlgk2ZwlqW+Zh1IQ0nsYkSNYGciyXL4gnsfz3jvG/CG5mJEiuhCbGAzzKlrV/lzGKkjkHLPerN7xl80wiRLmFKQlmVR2vydv2aJEjKLdnU0tJ9QyjMVfwctKeFPl2BoxYEfOAZsy1I9iRRnm+4rSxKXAu/yH7RpcpnkB4kSGvuR6ngxTwSfyMsRiywjIeIsOFHWb2+re0SJFS5RWSEfoy26EQPzg1cp8JUngm0IoWWkuPdAiRIDwUI5uFAUQST3g/JcqGIWUlWkAOSA5Pv3j2JEy4NsEVLIkx9M/wAPJKgSmYsK5llfJhGLUjypypSuMBTVoKbtEiQkdXlY4xWyNblU3hDBqPe20PJk5BkN5adQI49zXdu7RIkX0cDEz3GzEfSFWYSQTUV5ilvpEiQlwBmvE01kLA5X7wh8PzCJhI5/YRIkAza4HMFuKxoMPj1OBzESJElns7FFNflAc2coFwaXa8SJAScrVqSCdiR9/vHkSJDibZuU/hf6P//Z">
            <a:extLst>
              <a:ext uri="{FF2B5EF4-FFF2-40B4-BE49-F238E27FC236}">
                <a16:creationId xmlns:a16="http://schemas.microsoft.com/office/drawing/2014/main" id="{2FB97BDF-7C22-7356-7731-66FE6BEFEC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8" name="AutoShape 10" descr="data:image/jpeg;base64,/9j/4AAQSkZJRgABAQAAAQABAAD/2wCEAAkGBhMSERUUEhMWFRUWGRwaGRgYGB0bGhodGx0cHBwaGBoYHCcfHB0kHBgcIC8hIycpLCwsGB8xNTAqNSYrLCkBCQoKDgwOGg8PGiwkHCQsKSksLCkpLCwsLCwpLCwsLiwsLCwsLCwsLCwsLCwsLCwpKSwsLCksKSwpLCwsLCkpLP/AABEIALUBFwMBIgACEQEDEQH/xAAbAAACAwEBAQAAAAAAAAAAAAAEBQADBgIBB//EAEEQAAECBAQEBAUCBAUDAwUAAAECEQADITEEBRJBIlFhcQYTgZEyobHB8ELRFFLh8QcjYnKCFXOyFoOSJCUzNEP/xAAZAQADAQEBAAAAAAAAAAAAAAAAAQIDBAX/xAApEQACAgEEAQMEAgMAAAAAAAAAAQIRAxIhMUEEIlFhEzKB8KHRcbHB/9oADAMBAAIRAxEAPwC/ALllCDLVqALV925uAaR3jZbUDFBqC9f7QlyzFsSlRYFik8iIYY9Ckk6eJIq9vYEcz9YLJK0ochvwbw8VOV5Y0K4jegL+p2blGewq+NID2q/w8/3jR4TL3DizVBJG9AGPcRbEdZUpM5LTQkmykkFt2fk4r0jOZnlUqRPH8MVBC9SVJUrUAoAkFD1A4TRztGpw+FKQolvgOoJtwkgPuSB9+cZfGnzKGjFJDcxb83cxnMZfhcOVstCtJ0sxHxdjWC56gUkKoSzENQg7/m8DYjHMkIZiKLux3G9vvFS1ukubMX6GkLoZXpUFJV5iSByLU9f6x3OmpU6iAVMz2foTuICCZWoo1cdClNtQPKjH0gpEsaQGAJqw6G/doi0Arxs90k2opX/xCj9RFcgiQiQqTqJSriFnYFj7E0fesXSkhZUFVGkv6kDboTDzE5ahHkywWBAWdgeiRtevpFRXpsb5CsXIVPcApAKUlT0NSD9AR69IN/8A5JsClxzYXHaoVGaOO/8AuNCwVK0gHcpUbMDsCYfpLpWCdJYKah+EuWAr8JVtE9gwBOMVLWQ7oIf3uxg2biUEUd4qXOkgs7q5AVb12gcpTQiY3RSaj1TT+kSSdqD9A8eTZKUhyv0avyMB5ihabiooGOxrT0+sLcNjSl6BuVXfqVbwDG6J4C0ArABCqmzsGFd2f2gdI/zV8VBwu3RzCjF5+oPoQAeZrp2hlk/HLI/UtJI6E0itQB+EzhOrylmj8KibjkSdxZ94bfwoIpUe0JcD4YUlwtLcn37QbgZ2ngL7N0PeAKOpuW1L/qH9vm0UowoKdL1DkA07j7+hhsMQ6SF/1gPFYRQmJ8tzqYhhz/KxVmkHar9pgEwoIAWSA9Cas/MiwivESjLBTzG4594NXg1IWp+FqgKFQ/Tdre0VYwPLTqYuWSSWD1owqNrxnLIk6fBjP0y0sVTMCpaOEAOWBsNQqBXtHq8IorqlVaAkXJa3WsRB0rVLUSFBiGLpIZwa7fjQZip5laAQpYNjXSOVqPs3WJc3dIm9xOrLQiYJqnSn4bPqcVDOBXvDPLp+E8lSvLK10Ux+FPFYk1UNLAi925wPiVaWUDqVQpDEgXuOwg7J8oleSpa9fncITrNEggFCkm7AbVHQtByzORbmOV4TFKR5ZRLepJdI1VdDFwlDAM6rPR4zeYZDKCxpVqAAKgH4S1U1YsFMBTlB2LwytQImJVqdwC5oWrYNyZna0AzMv+IhQqK1Zz0jOWR8NEWz3E4TUiWdQ0F/0s2mjnYhuzVpCufMQCkyyR/M59mp9YepwIKAAjSAGUpRSDUBVKc2pyinMcsQJY0sKspbOdnAAqbiw2jNS3FZl8ZjlJVqoxJretX+sSGuOwMtMvXMSrS7IpUmr6iDVgG2rzaJGy0tcWaKmXJxQso8NqDn2h/IzABYBdSFIIrTUeguCIVTsMkCiACepMV4gJ8oMEuFV9bR0pm5pMEgea4ASnqelXfsbc92g+RjVAKCBVGos7FgOEDoS5rWMh4fzRtSVMEEcXyaj9No2MiZKQsksAoE8JLmhIdiOQ333jW9xHWbZkQQkn4ubbh7iM8uYAPUvzijHZh5igbbEd9x7x2tTh6UvGUuQIFjUw9+cTM0zDLKZXxlLDuG50qBA0zEhKxTaHGXmofreJZSMNh800kDEoWgpU6JhS5SXchlUIerCNfhs5kGUpSZomzOenSeKjtbc7Qfj8IlcsoUAoEWMY9fh5GHWFpWrcaVfq7EWAFYllDXLpLzJgJIB0B7ioVy/wBo940UpcuZxJWmbMLsN0h2DDZLVcwokyxMk6GZCidZSTqZAcM3PU3pHOWypGHChLUNOsjUq5oL9Nx69Yq6QNdh6MKhJClJBnAadQJYC5AG1zW7Ui7AN5qSzJsa1Y0PyJ94XzcylFXxEjmCPkz/AGiuTmUvUAgqUVfpSHJiaJYYrBAFSVIqFMX7sb3tFmHntM0aAUWvpHYEF6feDcYBrSqYdPmJCmuXNFUsOIHeKcCJMyalKGDmi5hIrzABAZ94aVCOpA0BQKdSgXSpRFC1XSp0kHmG5wunYIqBMxOl6aqe6f5mjUY2bJkLAmBRAd1KTplHdhMTqT6UPSGGF0rl+YZQCGoQAKf6Sb3vXvFONlGKRleGKGUFO3xBgPUPaGGUZdKQxSsnlQRrgEFIK0JKSQOJILE7WOzRTjcqkpNEJHag+TQ9IC+dpUKqWOxH3ELsR4UlTKpxE9Cv9wI9tNvWGi8tSRwLKeh4h+/zjj+HnhJYy1+pH2MUogUYTJFIDKnomAUcjSr1YkGB80zReHKDLKVBOrUElykUa/rGIzDxDi1T1y0SSFAtpSCrehCuVLwPneX4mQhE6bNQCskLQn9NHS5BqqhtbmY2WOD5/gUMs8ctUf5Nli/EiMSkhfAtAKgq5LCoYF7VboY5lZcVodIWxTqDooT2NXjKZXkmIdM1EtCSOLUVl1C9QKVsQRv6wfI8VTsJNbSryinUnUlwARuWum3/ABisuCL24CUpZVqe7XP/AD9/wPpOUrGoGUSQKLZyegNGA5dYi8kmkVTV0lNSyWoaAMaW9oMyv/ErDzgEraWrY2B9D+Vh9hsYmYykKSpqFvz8eOOWDQ7ZEUmZ7AeGlhVSSCGY09KH6NDWd4USupJB5pNTe5NTeC52OSKk1ihWaTC7I4T6F+Y5Q1GJWhHUvIJYTp0Dv+qlhqu3SBsZ4aQuoUtB5vqHJ61+cV4vEzxu/qKd4ol4+eCCX6g8tiG+cU4p7UDigTFZMqSXqtBDOLerW9fSF2IxBUlWlGlIA4QySeb/ANI0WG89ay5lqDXHCrsoNWBc1ygk0dB3vpPYg07RzZPH7iYSx9ozU3LtSgEpCQ3CCkqoQHfUkg2Gw2iRVj8AsTAPMXqb9SglLClCH3HOJGCclsmZ212UzZoABJUQOgG/O/50hbj5ydLh616fWHWYYJADFRS71Sx+W9oRZnNARRiLNUENXs0dseTsZ3lAJ1OeHere234IKE8pPCpRp+qv5eFuTzUuytQD1Iq3Vn2jR4nI0pUlSJmpLfyt+GLkxAWFQTcDkx/Pz2gmanSCebUi1eHKdIIrd9q8jEnodI61eM7DoFnS6auX59YZYKY9egsYmFwoUhjRyzwJluIYHofT8aGxob4skJfU4+dX9xCDHqClhwCxGwrfe4o49TDDG4lSkpSOGtzR6F/znCSVKWuawQpVqhyzvy9PaIbBxfRrMHgZaJSQEabltRLPSvoO0YzNcnmz5y1JVp424t+RYD2jZ4/EqlSnsQLn3tGOy1IVM1zlLCSXLEjVsCTdgxtA9iwyTg/4cafiULklz/Qdovm5pNCOAsElyE0oQ1xdmf3hTOxfEQCGBLNsHox7QVgZyQrVq087mnpAiQ2Xjpi8MkJBWpExgSs2WNSSW2Blr94NkzpMs/5ikmYRVtj12EL8BPQ81MpDGZLUR1Uj/NFHo+kgf7oWYfHAyyg1STqNBcAhNbkcT+8VQH1TK8POUUp0kIKAp+YNeHZSiNo9wkzzl+VKmTpZ1BLTJa20sQdITw6eJ6kNSptAfgbOVCXLEzUvyxpSAzIDndVE0Gm7s9o1OCzoLnTZSSQUlBSAQKUCgnYB69njVUIzWeZTNwxQtGIaYSBo0ElqgqrQhwWJ23N4PyjWZavOAJCrqNCkO62f8eLJ8hM7EL8slZvxKGkJcgkE1o1CHFeleMJUFLL01AKi53F6tU2o/rUYFE9amWtJBQomgo4csrsenOFsrFLBOgEgAkhjQf0h+FhDJUCeobtvSxN4W5hhlS0nhMskkgkkK0tbt67xKGY/GzR551KZ6oULh7pPr9YrmeHzPOlUw6fif9+VY6zzw+dYSCNRIcpqGUBUEcqH0MdZlmxkSxKSoFwNSqOo+tugjaEe3wdni+N9Z2+FyXZJpw5CMTNYK4krl8KTuUlJDah2r7Q9krUZCjKOoIV8JuApjxC1AoexEfMMfj1YibLlpUXd9Rcs3R/WNbgsAvDISszlKUZiBpIZFeEhQAII0tV/SN3Nzi0uDslgx1LStl3/AH70Nsw8OfxCgcStJSK6Usk9HIq0NMHg5ITpQydKQkEEksLAl3pCPPMPMUpCkrKUgglOxTyffkxgvBYgs5GnsKRxr5PJktLo7Xk5Qor8w1unUWPWrsY6M0ipJUQOhbuSQ0KsyxStWozwEBiEgMQR/MbN3gQZkCeEgddj+8Mg00rGkB3HYs3veKv/AFGgFOpaT0SAfm7xmJuMWtgCLtS1fpHcnAplgnhKr86m7btABtDmsq9Fdrj2ihPitJI0vp+FROxhFlDamUKEGKsgQElYNQtTjptDtga/G5ZIxKOLhJ/UmnvsYkKcMSgl1e33iQtK9iaR8tRnJUHUWrC7HYxSjf5xqJPhrDKGlQmpNWVqH0oPlA87/DsVMvGS7Oy0qCvTS4PpEaShJluPUN2jUZFnCisImKdIL9hSoboIEw3+Gc5QdOIldmX67bR1P/w6x0oakeXM/wBi6+ywIGFG1xmBKnV+kNoL36jnC3Go0gAfnWFmQeIZqFHC4oKSWARqDEdC+x2NofypaZqgf0s7nf8AGiOwoq06ZVd3PsP6wulJCUgepgrOcQAQlFmr7/no0LlTdQIGxvy60gb7GihTzlhCS5JDdG3PQRtMBhUSkgJYDc7k8zGH8PTinEW+IEc2FOXWNwcEoDhUHIuQfZuUHBTAPEmcSEqRKmAGyrOAH3ftGNx+YCZ8Po33MXeJV+YtaqpUKBJN23tUGv40KcIhhA1e4X0SWOcGa2G3SBpZqe8eqm9YhCYRgccqXNRMYHSoKr/pILewizMMMJM6ZLSQwUdJNXSaoLdUkGBcJOY/eGebqCkSZtA6DLJ/1SiAD38sy6xpYhh4czMSQU6laCpL8nDu7d403iCemUJa5U7inSyJpHw9EhhsHHOj3jA4fGIQniNOT0bl3jtYmYmYDJSpSaAFglPYKLAxSdCNDkniDypiJhQVoS4JIOk3DF6WJG14b4XxPpUVoQEJUX4FBZJ5lzTb2jNJ8IrUgGZiJUrkkaln1NEj0Jg3D+BpTELxE1RsAlISCf5S5JHeC+2BosP4xlrvMClklwzcr7P0i7NQOHSouQxBNCDbS9r2MYab4LD/AOTiQgpPEJoY9wpJY+0ayVgSZadSypIBAN7Nv7RXQHGMwvmSdFmdiL1rQ9COULJGGBQZeKQFoPDrax5OPhO/W8OwhgAb/lIqmTVynVLQFlQYoUWSeRJNA30eNsU6e53+HnWKVS4Zhcd4YOExUvSXQovLWPoW3+sfQMfhkzcD5ssALQpJmpFm/mA2qx9I6HiPCYTCacWiVOnTCSqXKKVJS3whKg4DBqjdzHWSY1M2QpUtLFaCkjZlDh1c60eNoU20jrxOOSM4Y9l0JsLm2qUbukOx5b+xr7xmsx8TLIobuB6bvEwObGWsEpBDsQa9CD6FocpyTDOxQNJqk7MqoN44qp0ebkVxvtbGJTjFLdzHOGxek1fTH0zDeGpBFEo6On9hT1iydlCEDiTu1nBftDo57MFlubLSsAfCSx5tzfpGmmSwfh/Osd4rK5UwEJQ2z0H56QukZnLkqSJilMHBYAmm9RDEF4csfWLMGQC3Vu4vFmHmy1S/MSoaASDW1iHHPf0itM9K5qgg0BDlufKKoBymekgUI7D94kD4BWq+55ViQ0FirEYVJDkKPcfK5iqTh0lSeEMmpY3f6RZmGZIBpMFLila9YCRnUtzxsTSnL0jFPYZoJOYoQfg+HkX+kPMHigvSX4Vchv8AjR83V4mCSQmXrUTcpo31eGWA8QTS6Vo0BgQG0u/IQm0kCNVnWXyZlJiEqGxLAj/abjnSMyqXMwwaXMC5CR+pJ1gVsRRTej8oukY4TBqCiXo77iAMfiKpSDc/T+8HIBC5QmAKBcH5wrxLyiFO4J4h0/GjvApmS5hQlvKUXFtSVHb/AG/vDnOssJSluxG45U9fpE8lpAvhvNcMFUKg9yR8hyjUycahSgEzAehofSM7kvhSUlQUUD1Lj0q0ahOESLBm5BoOQM7n3g/UTMQWUdiXB7Nb5iMYlOkkHY269Y+qFFN4xviPJCJ2tCX137/1gYIyylVPeIJera28ajL/AAUFuZ80pqaIAPuo/RodYfwfIQOEqU3Mgk+jWiWvYTMCuSwcjdob4AebImoSCVIUmYA3/tr+Skn/AIRp8X4eQocSWAq1e36eUF5TgUIUEMEguggWZY0vTk7v0iop9krYwhyRaCk+WJhFeg/4mhPeNHhBw6mU/UM1uEDvBypYBIYAgkeoj0K4QdVOXpWnT7iFOOpVYC9OYICg6VhraQ7bv8of5QiXq+JJ4nYkkubmu97mAl5gQwZNBR/pX8r2i7A4guwEkixALq9Lje784qlVAGr8ISpigSwBD6WbvVwXc/KBcPln8ErTqUZaqihpW/KrW5iNHhZqpieJqEXYUFmO8L86kBSWBUCDR7WDcuXXaGnYHUtCWCkq4TYnY86ORanaKVo5e37QqwmJWh0lCiWo9Aem56C1YZ4fFoVdQBGxoRFoDNeI/CkueklA8tY/ULH/AHD8Mc+A8ymSZn8OoPNfSlIc6gbNs3XpGwMsHZx+coT4vIlGYmZJX5c1PwqF2NCH6iLUnHdG+HM8TtGD8TTTIxk9OkJOsuGdiakcrm46QV4dmnE6UqPFKU7fzSzt/wAVfJZ5RX4syDEa1zla5rnjVpLuwD3JIpfrFPhBZROQvu45ixHYxE3bsayXJ32fYMAlOlDCmnSoMPn0ivOEJUFJUog3DF25Hk0BoxewO7jq9j7RUqeSOTHcB+feKUtjnlBxdMGHkqUnzFFWmhdyGrblt7QPisDhKFKEGn8rVetG6xziMM6iUAOql27fWFc7KSKqWpRvdmPQcveCwoIxeDlqlFAASlTatLc7tZ2JilWIloo6Wpy25xx/AonU11H6QWfrS8Cq8NpSeIBuhMCENMtxCUk8QCdjEgDD5ahNEvQ0iQwMZ/03FrSFCSvSqxCSfVzt1hhlnhKapOo6A/8AMog+mkGGeIziZMI4iQPi0vp9rRfJxU26VON2r1jntFHKvBeKAHlTJDcioj3cF44R4KxhWDMWke7U5MG9Ye5dmSVMCqv7w9nYkoQVJqCNPqd6xLYIw0mVMkzFIWAHLuKg9Rz+RG4j3FEGaNwEk+9PtBOLlkkg96fV+cA4ZPEsnYAfnd4dgGy5qUHWbBna/pGgwc3z9Kpawmm9b8xzjL4qWpSDpVpIryoI1mTYJkM3F0/YwoFdHOMwWJCaTJLbkuk/JxHOXYrylhM1apyVbyyC3YKYlxUMfSO8XiAmaErZVmSs8KyDqKSpiRw1H9IMmeMZOkBMqUaA/wCWgOO8xQBDA307mO2PjyluVGag91ZVm00qCThSmYlTlyTRr9m3e0ZqeozFBS1PTZ+8aPC5ElQmHDrSpU2XWSklgoqZSgokhiBZx8PWE+Ny9cstMQUlrEN7dIwyYpQ2ZWWUJO4ewVlqwEU5lgPaggjEArDigpe/7wBIlkMA9eVIOwyS13bY/Y3jMxK0yykVJI9+g6QsxmcKPCkEJD1N+rNewN+UF49C5i9KW0i4Nbu7noLC8UnJUPxalnmSR9IpCZT4gnSyvWQVeYnzGdTAqHEwBAosK2ekKTmSpixpJQ9AAD942AwCfKQAlLy1FPYK4hf/AFaveOUSA9Use0UDM0rBKJ+FfV/s+0XSMumg0CQQaGx+Vo0ipYFSHAIuWDHqYvky7hqi1Rzbe4/pC2S3EC5NOxSJjqKVIpqJLO+xau9xGhnIC2cMT+n4r9b/ACgFCRYCvMbbGwvfeDJK+VnrX6je/wBYzlNRaodASkJCmAYEvZ6v177PaOZ+Vy5hJYgsxe35+8EzQ7mjJ/Hreu0cyp6SLg7W+494eRXugQCMKZegyT0WkuQTzvv8oZ6h2IuIrRIXNUElQAAASo07Bxv0Me+SJa1JUTyB2uxJFaMNo2TtAc46efKUUtqT9Cf7xhMVh3nTFJA4Akltya/SNrmBSEqYuG0uNwxjFZcoaVrf4pivYcIf2hS4GaXLZ4XKHMD5f0P1jyfObY9THGVEBm9u+0G4vDA0f+sTFmsvVFS/AEVtuIonE7sflBsyU1GgGZJ393izI9mpOrQSEqHYs/UUirWpNFn1vBEpIoT8v2j2eoLFu5hiKJOHSfTn+/rHscYdLc/aPYYGOlqWVUWQ2wOkejNB7rsoktzL/nrAWX4oOUqoT7Q1KWqzu3SOKTKorlljUfhhxlaiZatRcJt0pWFqpQNt+kGoVow5r8R9b/0iexlCZrvzt/SBsZh1JWFBQCS+oHdqBi17xZI2MVZjjKFLV259fnDvcA/w5JROClKLpfSA7OzP6PSNajDIBBYAgXFPpHzvwyoIQ2r9R9XhvJ8QLlkup0j19jcxvGKugs8zfM5BmLTPKiNRDoSo6eLmzAsALGsMcOJEqSVoMxCeapKg5ZrqSBdzfn2j3EZrKISHKXqogOQxcs7ip6NvDXD+NwlKZTS1UDEBioWAINEKejlx1EewtlRnqVnzyRjpkiasy5hTpJN6K4qO2zHb2hllPjKZilGVMCdKag1cGzAnZoAzmWAtIR8ASdKf5Q5Olx1VFmQZcmWCo3NY8+eSSbiXdo0shWpTAHc35CPJ2IU2lFy9eXrHEhdTb4W96feLZUkgtc7/AJypHMIIw8vy0sN79TvXuI6IGyrUPyNRvEmp3NaBq9KR0Zo0sBc7dN6b1aLQmE4BD60P8ST7p4gfYKHrHmgEggFjTsRyA27x5JxglqQq7K1Go9epgbHpWiYpIU6QSLXGzHmxB9YTANVOSlI1BJd6Ejr+VjlE0knS2wqWcHuLU+kLpa1AunkxNjWhrs9RHMqas0ABFwS8JpiG+HWoqB1MBsA45bMP7wdJCS7OVCz0YjkK1doWScPM+JS6G4A35g3g7DI0qpvvt+bGM3jS3ZVnWJ0qSRoBFjqS5oX5GvSpgKUlyAhkjsEjm3XeGCKBQ0gO9Dsbb1EAiYgE9LU++/P1jSlQhgieQAAAkg1ejnZ/UHaBsZiCpfFUgMb8+u0d4PEOouFBLEvpdx15Rxi8N5s0pKtIQknd6MwO/wCzxWN7ACzDwLQ1Skt3j5dhseoEy3+E/f7x9RxMtgkh9QLGr/1pzjF5t4RCcUFpmBImE0Isweh3DUhvgocZZiHQOcPJSgoVuPp/Q/WMhKxQlqapjY4GZQG9IlOi4c0+GUrW6qH0MCkBy4/P7RfjQyqXpUfWPVEKNbxpdkOLTpgpURa32j2Ti3en2jubKbeBl4hIpAItMg39IkV4fFpJa3X9okFiMVNlF3TeGmGmlg3KseTEDTxMItRKRLlpUokgg0sHBtQ1jmaS5NKDF4dj9IHnpBAq71oOfWEOY5tNX8KmTsE0Hu9YdZLN8xAOkpIoR16fWMns7G0ESJLn2hNnC2XT9RIH3PzjTzU6QdqVjPycMJxExVRXSNiA4c9z/wCMVCLbJJhsKNOpDKA2/eBM6xTIUpJFqDsRQ7wxm5fLlsoJ0noYX53PlzJakg6WLuBuI6E6YCBHiMpNRRgKmobkRDFWcJnAIS+o2LMU7GrsQRtSM/MlAoJqT2p8xDHLpQ8vUlwW4qJYCzgmvpz3FI61KXBjSG/8aoLQ52/Z40MhIPwgnmAHjPZdlJWpJJ5cy7sXHTqTGvlzEyU0II6UV3NfpHLke5rFbHow4ooUNzS3R+v7Qbh0FyXL2Dct7mFYzuUPiKgHrS/zgxObySlwunYiEhBBU5ZO7X+levKOVT0mjFmZ3+XK+9aRJagwZiDu+0eSpPHXlaz9DypyhiOU4cULsXqL033pBeYTHEtSeLUnSW3Mvhf/AOIQfWKEjUdI0gnc0A/YftBqJB8lad0qCw1aHhUfcJgADkSNyXvRyB7CLgQGqG9yIoE0d+Z3/tAk5Rd0pP5+H2hiHEvG30j0p8n+8GS8ahQCVAuH3fe9N7B4RYXBEq1KUQDZI3+8OQpCACAEkNV62vz7xLjYyLURL00KQp+YPY9oDRPYslnq9HJfYuacni6VPQTpb0/Z7x4UlDOObHZjt3cRVJoR5jcYR+pTEVv0cUoA8U4AKWpSh+pg5bem/a+0EYyZq0JSpIsD0cPzLwVOkTZctS50sLUW4w2zBqUBpSz1raCKpUMk3CFLkkHSWoRXqOlIy/iuSsSkzU3krcj/AEqGk+ziNAmbr4iokGjqNd6F7/0jjHYd5E5JD6kKHuktDKPm3/qBAYq/tG2ynEKEsE/CBTr2j4+mYFUVQx9G8IT/AP6dKFKtUPyO3YRD9I1uambOSpDtUc+R/qfnAK5x3P2pHQQAp3LWIAAcG7H8tAOYukndt9uh9RDTRpJXHV+GdzVF3f3gKZNSPiLnkIFXmFHDEb1tCvEY1V9bft25w7MbDZ+YJdwCOr39okZ2fji93PW/ttEh2K0aibkyryuFabHVf3cQk/hcS+kp1Al2vXdmj6OA4sIY5KAF6lAaRuwjCvc1tdHzhUpCU8UtbbEjT/5F/lF2B8RyJSV+YsuLISH9BX3j6Rm2Bkzwp0MSCCw59dowmK8KYRDjyzqFy5py3rE6fcLsVZ1mxmpHlk6FC7M/RjtAODzQyyACRwpvbfblWGWaBOkBPZvtEw2QoMzjWxCEuAAGPImHFgXIKJ1FKUHq1PkeUL83yry2Ug6hYg/K141mFyiWhLD6feFGdyhparEjvd6e0awdyIlwYSfJCE0odwrpXhLD94aSsLrRqSQSS/lnSkU3Cm+X7R74rnsEyxc86kDr1MFZEkpBAF7HYdw9Y7Ut6MW9rL8kxawWWWZ0tyfYfm0GTVEUduX9YEyscSif5j76rQ4RhAWc05ch0jgfLOhcC6VLUospi2/2pDfJkJXNCVJehYfuIHICQWb7wuw2MmIX5qQQEqbU1Hvpe1RtDQjb42SJahRqWZgD1FuseBAJ1Bg7d+pYfaBZeapxKNSSQtI4k3I9OR5x0Z5NXoBTa7d2eLRDLpyAknU9nFGq9y+0W5VpKlAg8aTLBBtqs4N2Ok+keLxYKUjSCw+Ilzc86UrtFCZahxAU1MD15P6fIwhlCZuhbhIpdJt2IpvF+HS6CvkQDUU7B60jvMQNSltRTKH/ACDtyoX9oBmJ4aKc7sGYUv8AghCGeIx6SzKA0hgw61NHrFk0pIBN6G4chXIC/bb6Z2asoUwZu/3t7QywU4KZJIGzkM3VxX8MMAjE4kUBJpyBpU0D++0MMDOTOqgqSzhlGoDGrd794AzJASBoqnck3U1Weu9usCpzPy1OaqYEUqW0gB+wNNmvWKqhD2fl6UKQUpQAKkK1KBpStHJ2HMgECH+jUFBKmK0lKgLd+nbrGf8A+pomgTJZ0pFxcua/EGILhq2ctyjReYFS9ZIlm4ewOxvaKSQGcxWUqJ1zZrJFNXxVqSGe73/DFT+ZJUOlO+0c5nipM5atM3iBTZhqdgamzczyhSvMEpJlhYL8yCR1pEblIx2fZFoVpKAKah1vv6R5l2MCGcwz8czlPK0kmhpuaxjpYmKJKjp+kS4lXufQlZokoBeF2aZqmZI1JT5ipRAKXYaVOyjzANPVMIsFhZi0sggpF+Kvo4h3k2ERLZw4XRd1cJuHs7sdqiJqjTHJXT4YsweBmTOI8Ao47s33ENcNk6XcupjQEML9IeowiUMlTOOW450oKV7NFicnxCjwpOnm7A9iWDVvGTbk9jCUPU4sV/wQB/8AwpTQVZvl949jU4HwpiZjv5ah/wByvyFfeJFpT6H9Ne5TKxqQrS6XNm3eGAluKln5W9YWYOVqIU1j8gH+sONTB7RN0jr83D9HM4oAx2cCVQDUojl9Yzk5Rqp6qNfv6QZma1MqYlOsk1Ds3yhMZxVLKmYg1Tegv3LQ38mEVW4uw0oTMTLBNAQVdgXPyH0gz+MQqesuQ6yQN22gfBTwJpLOkpV86j6wrxeDKF6kF+f2gGz6HJnJKQLQDj8nmzayZapgRxKCalIYsWua8qwjy7xEkEBZKTRgQflzh9l/+JS8BNXKWlK5MwulQDLQWArTiFN68uUaYtmRLdHzfOAPOAJdRU66ghLUCe4q/WHnhz/M1IQNShxaQKtuXO28OPHGRScRPGLkzZZlTgCdJDhSQynAsSwNbkntC7wx4nVlWs4eXKXMnGqlVKZaN9IIuom52jpU6kZuNo5ygEFZG5IPv+e0NWD225c4CTiD5x1o8sqUpTDiAKzrZxSjtDmRgVzEhaEkgihA/eOR/JtGEpfarEuNU1tzWFsuaoagX0ku3Wztb1hvj0aSUrBB5MX9oVyFDUortX8MPoVNOmVSJq0qCkkgjf8Avt0jRYDOEzAQWSrdgz7UqzdIzs+cdgwPq/rAypK7pDHZ6exilImje4bGaUKZV6enVvysVqzBjpcgPZ/S3aMVJx2Ll/CAn/cATFn/AFDGn9SfRAhsRu8VNCsOhSQ+kmWX9Fp+qh6QBhpwdiQmoFX0tuS3tY3hLk2LxKpWJlKmAq8vzZbgfFJVqUG3eWV+0J159ilBlBB2om3sYLBo2GMCFgjlZz6XNff+4ssqSW5fl6xncLKxRskqBoapF+5hph5GMaqE6RutQ+RBeAKNCMfqSNQAIDOS7tyPr0iTsRJUxW1+Ijf3YP8AV4zsnJ8UtTpXJRWwKj8wINmeDZiv/wBjElxsEt81k/SKsVFGIz5MgnyiCT1o3XnC3MvGeIWnSVHR/KCwptDc+D8Mj4gtX/cWR7eXp+8Ocn8L5eRWSQf+4pSfrWJuhnzyV4k5IHUH7xdLz8M+lIq1GfnttH1fE+GsIpOk4aSUJtwgH0UK/OFh8FYSUPMlPKCXUQ+rbbU5DesF2VRj1YnzghQcs+47b9YZ4Xw8qYxAYHmzfnYRT4izSTLSPKmFZDvYMHtQbEwV4GzQzEAVdNDCYxphvCKElysdkhvmT9oc4Tw1JUGTLJP+4j6ECCkJBpUn0+8W4XFJBq7A1a8NIOAiXkyZWonQlQSFUZ9PJ7uNu8LTmklKlBZUXFCNu7ivuIOxONSp9KaU+KquvuPtAhyuSXPlhW9dXveKquDSW61fgS4XPdCi0zi2ILMOQaJGpyzwjKUnUUhA20sf7RIVSMLM6pKlLSUkoSBwszKB3NLvSLMVPNElQD079DA3h0ESjLUapqPuB7RXj5zqYbRkjq8lSeVufJ0iVo1JNQzfOn1aF05gWAHX87Qf5lHasKsdPBIZgOj/AChvgzSEGMWJSlszJs/X+lIQ4nMgtmUUKs4NxDfHSPNWoGxNYbyfDsoJAKHLVJ+g7RKJMrKw+gCZqJIqIa42atSkqJqAGLPt/aLcRkLAhNqsDVu1Y0mAkgotZhbdotbgxXl2MmzE/AonchLJP/JX2hr/AACSnjQQ1iQFfSGCVUADtFxDcwHq1+rPF0SK5uKlFIStAVpLpVprSjM1fzpGpyPMWZ2sP6lztGS8Rny5Xmn4UKD+tAw5ktGOxeczpyRXShwAgGl/1H9XrToIx0y12e54/kYMfiaX9zbPofjrHYfFo8uRrmTR8K5SXQk7groCOxMfNJvh3GguZa4+oeB068JMUtK1cChwpZIB4XexvYbCD1qS1N/eLa9jy809TVo+Rysgxqq6FBt1FvrBCvCGLutSNv1FXvT7x9ExUwUD1EHZd4dVNYqVp6NX+kJJmcIOe0TF4HIjLSPNWZiuwAb5k+8GDBpD8N71v6GN1i/Bh0uhZBA3r8xGXzFBSopI06aN15vu8VXuE8bjuDZTLlSZ6V6EirKIAqk0UHbdJMd4vJEBapaiKKIJ5AFnHpWK5sulWrWCsxnMqXOb40JJe2pHApx/xBb/AFQ6MhX/AA6UAs4UKsUsWuCdi73iqX4ilEhK5TE0+Kj9eUdzcQZkxRmM5ajezPs0L8Zhk7Bu4f6Q2I0uFmJ4FUZX8iXZtmBBf5Vh7KmagNimlh+H1j57g80mSjvp2qAR2Jb2aNbl2Z6lp8pJTqS3EtwSbvZukIAXMcFNlP5Kzp/lJcfP6QnkeI5qD/myyBzH3aNdOxMlY0sVKAsAVb1ZqfOF0zCpW4CFJ6EAP6iKEE5bmylj9DcnJ+kHzwmalioo6ABuofZxSMXNyVaCZkolBB2sf9wtaGWX5pMcBYruRb0eJ7Ksz3iXwiqRNK0h5SgQOhNgr133ieAOGcsK3aj/ADh74nxjSy6qM4AL2O/KojNeD56P4lyN2btBLdDPqpIaiYoLk2A+cWS8QlQoaR2zB2Bp3gTKYNN6E9uvpAgnlqG30/vT1EFYuYoDUkOBcdoASSTrTUEuRahuG5/sIJfBWNq9L4YUnMly6y3qKuxHoI9hTi0rSyXBFxWlentEikzNpxdMcLywO4URCefLKZikku27fWJEh5IpHvefjjo11uB4zElKX/K0hTip5PpEiRhI8dcBeT5cnSF3Kq9i7QbNVSJEhIlgk2ZwlqW+Zh1IQ0nsYkSNYGciyXL4gnsfz3jvG/CG5mJEiuhCbGAzzKlrV/lzGKkjkHLPerN7xl80wiRLmFKQlmVR2vydv2aJEjKLdnU0tJ9QyjMVfwctKeFPl2BoxYEfOAZsy1I9iRRnm+4rSxKXAu/yH7RpcpnkB4kSGvuR6ngxTwSfyMsRiywjIeIsOFHWb2+re0SJFS5RWSEfoy26EQPzg1cp8JUngm0IoWWkuPdAiRIDwUI5uFAUQST3g/JcqGIWUlWkAOSA5Pv3j2JEy4NsEVLIkx9M/wAPJKgSmYsK5llfJhGLUjypypSuMBTVoKbtEiQkdXlY4xWyNblU3hDBqPe20PJk5BkN5adQI49zXdu7RIkX0cDEz3GzEfSFWYSQTUV5ilvpEiQlwBmvE01kLA5X7wh8PzCJhI5/YRIkAza4HMFuKxoMPj1OBzESJElns7FFNflAc2coFwaXa8SJAScrVqSCdiR9/vHkSJDibZuU/hf6P//Z">
            <a:extLst>
              <a:ext uri="{FF2B5EF4-FFF2-40B4-BE49-F238E27FC236}">
                <a16:creationId xmlns:a16="http://schemas.microsoft.com/office/drawing/2014/main" id="{1FF028C6-7103-3487-E0A6-EED622D030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400" y="1011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9" name="AutoShape 4" descr="Image result for bowles tunbridge wells">
            <a:extLst>
              <a:ext uri="{FF2B5EF4-FFF2-40B4-BE49-F238E27FC236}">
                <a16:creationId xmlns:a16="http://schemas.microsoft.com/office/drawing/2014/main" id="{5CE63702-D770-BE1B-1E59-F8A1EFFAA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922338"/>
            <a:ext cx="2590800" cy="19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0" name="AutoShape 6" descr="Image result for bowles tunbridge wells">
            <a:extLst>
              <a:ext uri="{FF2B5EF4-FFF2-40B4-BE49-F238E27FC236}">
                <a16:creationId xmlns:a16="http://schemas.microsoft.com/office/drawing/2014/main" id="{57A7625F-118D-6B84-1C6A-1616CA6F9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922338"/>
            <a:ext cx="2590800" cy="19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1" name="AutoShape 8" descr="Image result for bowles tunbridge wells">
            <a:extLst>
              <a:ext uri="{FF2B5EF4-FFF2-40B4-BE49-F238E27FC236}">
                <a16:creationId xmlns:a16="http://schemas.microsoft.com/office/drawing/2014/main" id="{52CA90ED-C7A8-43BC-0194-CB043F285E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922338"/>
            <a:ext cx="2590800" cy="19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2" name="Picture 14" descr="Image result for bowles tunbridge wells">
            <a:extLst>
              <a:ext uri="{FF2B5EF4-FFF2-40B4-BE49-F238E27FC236}">
                <a16:creationId xmlns:a16="http://schemas.microsoft.com/office/drawing/2014/main" id="{687AB719-F88B-B56E-DD45-4078627C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5263"/>
            <a:ext cx="391953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AutoShape 16" descr="https://s25087.pcdn.co/wp-content/uploads/GG-0296-920x613.jpg.webp">
            <a:extLst>
              <a:ext uri="{FF2B5EF4-FFF2-40B4-BE49-F238E27FC236}">
                <a16:creationId xmlns:a16="http://schemas.microsoft.com/office/drawing/2014/main" id="{62535684-E938-8E85-B308-185F42145F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4" name="Picture 2">
            <a:extLst>
              <a:ext uri="{FF2B5EF4-FFF2-40B4-BE49-F238E27FC236}">
                <a16:creationId xmlns:a16="http://schemas.microsoft.com/office/drawing/2014/main" id="{4D83462D-5824-4DA8-59E8-05B5B6243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0"/>
            <a:ext cx="31321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">
            <a:extLst>
              <a:ext uri="{FF2B5EF4-FFF2-40B4-BE49-F238E27FC236}">
                <a16:creationId xmlns:a16="http://schemas.microsoft.com/office/drawing/2014/main" id="{14DDFB0F-BDEC-F092-90A3-975332D8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13175"/>
            <a:ext cx="2282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">
            <a:extLst>
              <a:ext uri="{FF2B5EF4-FFF2-40B4-BE49-F238E27FC236}">
                <a16:creationId xmlns:a16="http://schemas.microsoft.com/office/drawing/2014/main" id="{30564DE0-A7A3-C65A-B637-CC13858D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988"/>
            <a:ext cx="3263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C5336DD-6F80-0B64-F399-D9F410489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Daily routines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2327B42-EB56-4BFA-A5AA-4ABC45228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en-GB" altLang="en-US" sz="100" dirty="0"/>
          </a:p>
          <a:p>
            <a:pPr eaLnBrk="1" hangingPunct="1">
              <a:defRPr/>
            </a:pPr>
            <a:r>
              <a:rPr lang="en-GB" altLang="en-US" sz="2000" dirty="0"/>
              <a:t>Wake up between 7:15am and 7:30am </a:t>
            </a:r>
          </a:p>
          <a:p>
            <a:pPr eaLnBrk="1" hangingPunct="1">
              <a:defRPr/>
            </a:pPr>
            <a:r>
              <a:rPr lang="en-GB" altLang="en-US" sz="2000" dirty="0"/>
              <a:t>Meal times: </a:t>
            </a:r>
          </a:p>
          <a:p>
            <a:pPr marL="0" indent="0" eaLnBrk="1" hangingPunct="1">
              <a:buNone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   - Breakfast 8am - 9am</a:t>
            </a:r>
          </a:p>
          <a:p>
            <a:pPr marL="0" indent="0" eaLnBrk="1" hangingPunct="1">
              <a:buNone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   - Lunch 1pm – 2pm</a:t>
            </a:r>
          </a:p>
          <a:p>
            <a:pPr marL="0" indent="0" eaLnBrk="1" hangingPunct="1">
              <a:buNone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   - Break 3:30pm – 4:00pm</a:t>
            </a:r>
          </a:p>
          <a:p>
            <a:pPr marL="0" indent="0" eaLnBrk="1" hangingPunct="1">
              <a:buNone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   - Dinner 6pm – 7pm</a:t>
            </a:r>
            <a:endParaRPr lang="en-GB" altLang="en-US" sz="2000" dirty="0"/>
          </a:p>
          <a:p>
            <a:pPr eaLnBrk="1" hangingPunct="1"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Daily room inspection after breakfast</a:t>
            </a:r>
          </a:p>
          <a:p>
            <a:pPr eaLnBrk="1" hangingPunct="1">
              <a:buFontTx/>
              <a:buNone/>
              <a:defRPr/>
            </a:pPr>
            <a:endParaRPr lang="en-GB" altLang="en-US" sz="100" dirty="0"/>
          </a:p>
          <a:p>
            <a:pPr eaLnBrk="1" hangingPunct="1">
              <a:defRPr/>
            </a:pPr>
            <a:r>
              <a:rPr lang="en-GB" altLang="en-US" sz="2000" dirty="0"/>
              <a:t>Activities</a:t>
            </a:r>
          </a:p>
          <a:p>
            <a:pPr eaLnBrk="1" hangingPunct="1">
              <a:defRPr/>
            </a:pPr>
            <a:r>
              <a:rPr lang="en-GB" altLang="en-US" sz="2000" dirty="0"/>
              <a:t>Shop (times tbc)</a:t>
            </a:r>
          </a:p>
          <a:p>
            <a:pPr eaLnBrk="1" hangingPunct="1">
              <a:defRPr/>
            </a:pPr>
            <a:r>
              <a:rPr lang="en-GB" altLang="en-US" sz="2000" dirty="0"/>
              <a:t>Down time</a:t>
            </a:r>
          </a:p>
          <a:p>
            <a:pPr marL="0" indent="0" eaLnBrk="1" hangingPunct="1">
              <a:buNone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     - 8:30 – 9:30 – Hot chocolate, chat about the day, showers</a:t>
            </a:r>
          </a:p>
          <a:p>
            <a:pPr marL="0" indent="0" eaLnBrk="1" hangingPunct="1">
              <a:buNone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     - 9:30 – 10pm – settle in rooms and lights out at 10pm</a:t>
            </a:r>
          </a:p>
          <a:p>
            <a:pPr eaLnBrk="1" hangingPunct="1">
              <a:buFontTx/>
              <a:buNone/>
              <a:defRPr/>
            </a:pPr>
            <a:endParaRPr lang="en-GB" altLang="en-US" sz="400" dirty="0"/>
          </a:p>
          <a:p>
            <a:pPr eaLnBrk="1" hangingPunct="1">
              <a:buFontTx/>
              <a:buNone/>
              <a:defRPr/>
            </a:pPr>
            <a:endParaRPr lang="en-GB" altLang="en-US" sz="100" dirty="0"/>
          </a:p>
          <a:p>
            <a:pPr marL="0" indent="0" eaLnBrk="1" hangingPunct="1">
              <a:buFontTx/>
              <a:buNone/>
              <a:defRPr/>
            </a:pPr>
            <a:endParaRPr lang="en-GB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8F25402-8F3F-EF01-D14A-F68F32876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14313"/>
            <a:ext cx="8334697" cy="622399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F4176-8D94-7CB8-F1E4-0DA2BBE39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6" y="980728"/>
            <a:ext cx="88773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DF2EF-C147-5542-8BD4-4CBDE7890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8" y="3633787"/>
            <a:ext cx="8867775" cy="30099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36206-508F-4CD6-1E99-DD050349D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F169C73-A5D8-01C0-9DD5-1411A306F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1143000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 dirty="0"/>
              <a:t>Sample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29830-6745-0037-3AE7-B0D2F7D5C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883011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25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DC295DC-332D-3D87-5AF8-39B33C612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213"/>
            <a:ext cx="8229600" cy="1143000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Kit List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46BC9E6-325C-4F42-97F1-8247A73FF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223665"/>
            <a:ext cx="8784976" cy="53736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GB" altLang="en-US" sz="2400" dirty="0">
                <a:highlight>
                  <a:srgbClr val="FFFF00"/>
                </a:highlight>
              </a:rPr>
              <a:t>Essential:</a:t>
            </a:r>
          </a:p>
          <a:p>
            <a:pPr eaLnBrk="1" hangingPunct="1">
              <a:defRPr/>
            </a:pPr>
            <a:r>
              <a:rPr lang="en-GB" altLang="en-US" sz="2400" dirty="0">
                <a:highlight>
                  <a:srgbClr val="FFFF00"/>
                </a:highlight>
              </a:rPr>
              <a:t>Sleeping bag, pillow and pillowcase</a:t>
            </a:r>
          </a:p>
          <a:p>
            <a:pPr marL="0" indent="0" eaLnBrk="1" hangingPunct="1">
              <a:buNone/>
              <a:defRPr/>
            </a:pPr>
            <a:endParaRPr lang="en-GB" altLang="en-US" sz="2400" dirty="0"/>
          </a:p>
          <a:p>
            <a:pPr eaLnBrk="1" hangingPunct="1">
              <a:defRPr/>
            </a:pPr>
            <a:r>
              <a:rPr lang="en-GB" altLang="en-US" sz="2400" dirty="0"/>
              <a:t>Optional bottom sheet </a:t>
            </a:r>
          </a:p>
          <a:p>
            <a:pPr eaLnBrk="1" hangingPunct="1">
              <a:defRPr/>
            </a:pPr>
            <a:r>
              <a:rPr lang="en-GB" altLang="en-US" sz="2400" dirty="0"/>
              <a:t>Nightwear </a:t>
            </a:r>
          </a:p>
          <a:p>
            <a:pPr eaLnBrk="1" hangingPunct="1">
              <a:defRPr/>
            </a:pPr>
            <a:r>
              <a:rPr lang="en-GB" altLang="en-US" sz="2400" dirty="0"/>
              <a:t>Jacket (waterproof with a hood)</a:t>
            </a:r>
          </a:p>
          <a:p>
            <a:pPr eaLnBrk="1" hangingPunct="1">
              <a:defRPr/>
            </a:pPr>
            <a:r>
              <a:rPr lang="en-GB" altLang="en-US" sz="2400" dirty="0"/>
              <a:t>Sun hat and sun cream</a:t>
            </a:r>
          </a:p>
          <a:p>
            <a:pPr eaLnBrk="1" hangingPunct="1">
              <a:defRPr/>
            </a:pPr>
            <a:r>
              <a:rPr lang="en-GB" altLang="en-US" sz="2400" dirty="0"/>
              <a:t>Torch with spare batteries </a:t>
            </a:r>
          </a:p>
          <a:p>
            <a:pPr eaLnBrk="1" hangingPunct="1">
              <a:defRPr/>
            </a:pPr>
            <a:r>
              <a:rPr lang="en-GB" altLang="en-US" sz="2400" dirty="0"/>
              <a:t>Day rucksack with a named water bottle</a:t>
            </a:r>
          </a:p>
          <a:p>
            <a:pPr eaLnBrk="1" hangingPunct="1">
              <a:defRPr/>
            </a:pPr>
            <a:r>
              <a:rPr lang="en-GB" altLang="en-US" sz="2400" dirty="0"/>
              <a:t>Named bin liner for dirty clothes</a:t>
            </a:r>
          </a:p>
          <a:p>
            <a:pPr eaLnBrk="1" hangingPunct="1">
              <a:defRPr/>
            </a:pPr>
            <a:r>
              <a:rPr lang="en-GB" altLang="en-US" sz="2400" dirty="0"/>
              <a:t>Travel games, puzzle books, reading books, cards, notebook and pens etc for down time</a:t>
            </a:r>
          </a:p>
          <a:p>
            <a:pPr eaLnBrk="1" hangingPunct="1">
              <a:defRPr/>
            </a:pPr>
            <a:endParaRPr lang="en-GB" alt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78E55-B4AB-C057-126B-80ED59E66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ABBE580-9DB2-F973-95C0-BE0984E25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213"/>
            <a:ext cx="8229600" cy="1143000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Kit List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AC7B5C3-F2FA-7397-3D30-75F77D6FE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223665"/>
            <a:ext cx="8784976" cy="5373687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400" dirty="0"/>
              <a:t>Old clothing better than a new wardrobe, preferably dark in colour</a:t>
            </a:r>
          </a:p>
          <a:p>
            <a:pPr eaLnBrk="1" hangingPunct="1">
              <a:defRPr/>
            </a:pPr>
            <a:r>
              <a:rPr lang="en-GB" altLang="en-US" sz="2400" dirty="0"/>
              <a:t>Layers of clothing – depending on weather!</a:t>
            </a:r>
          </a:p>
          <a:p>
            <a:pPr eaLnBrk="1" hangingPunct="1">
              <a:defRPr/>
            </a:pPr>
            <a:r>
              <a:rPr lang="en-GB" altLang="en-US" sz="2400" dirty="0"/>
              <a:t>Tracksuit bottoms, long socks, sweatshirts, long sleeved tops, t-shirts</a:t>
            </a:r>
          </a:p>
          <a:p>
            <a:pPr eaLnBrk="1" hangingPunct="1">
              <a:defRPr/>
            </a:pPr>
            <a:r>
              <a:rPr lang="en-GB" altLang="en-US" sz="2400" dirty="0"/>
              <a:t>A waterproof jacket &amp; trousers</a:t>
            </a:r>
          </a:p>
          <a:p>
            <a:pPr eaLnBrk="1" hangingPunct="1">
              <a:defRPr/>
            </a:pPr>
            <a:r>
              <a:rPr lang="en-GB" altLang="en-US" sz="2400" dirty="0"/>
              <a:t>2 pairs of trainers </a:t>
            </a:r>
            <a:r>
              <a:rPr lang="en-GB" altLang="en-US" sz="2400" dirty="0">
                <a:highlight>
                  <a:srgbClr val="FFFF00"/>
                </a:highlight>
              </a:rPr>
              <a:t>OR</a:t>
            </a:r>
            <a:r>
              <a:rPr lang="en-GB" altLang="en-US" sz="2400" dirty="0"/>
              <a:t> 1 pair of walking boots plus trainers </a:t>
            </a:r>
            <a:r>
              <a:rPr lang="en-GB" altLang="en-US" sz="2400" dirty="0">
                <a:highlight>
                  <a:srgbClr val="FFFF00"/>
                </a:highlight>
              </a:rPr>
              <a:t>PLUS</a:t>
            </a:r>
            <a:r>
              <a:rPr lang="en-GB" altLang="en-US" sz="2400" dirty="0"/>
              <a:t> one pair of indoor shoes (slippers/crocs)</a:t>
            </a:r>
          </a:p>
          <a:p>
            <a:pPr eaLnBrk="1" hangingPunct="1">
              <a:defRPr/>
            </a:pPr>
            <a:r>
              <a:rPr lang="en-GB" altLang="en-US" sz="2400" dirty="0"/>
              <a:t>Spare socks!</a:t>
            </a:r>
          </a:p>
          <a:p>
            <a:pPr eaLnBrk="1" hangingPunct="1">
              <a:defRPr/>
            </a:pPr>
            <a:r>
              <a:rPr lang="en-GB" altLang="en-US" sz="2400" dirty="0"/>
              <a:t>Towel and toiletries </a:t>
            </a:r>
          </a:p>
          <a:p>
            <a:pPr eaLnBrk="1" hangingPunct="1">
              <a:defRPr/>
            </a:pPr>
            <a:r>
              <a:rPr lang="en-GB" altLang="en-US" sz="2400" dirty="0"/>
              <a:t>Plastic bags for dirty/muddy clothing</a:t>
            </a:r>
          </a:p>
          <a:p>
            <a:pPr eaLnBrk="1" hangingPunct="1">
              <a:defRPr/>
            </a:pPr>
            <a:r>
              <a:rPr lang="en-GB" altLang="en-US" sz="2400" dirty="0"/>
              <a:t>Lip balm!!!</a:t>
            </a:r>
          </a:p>
        </p:txBody>
      </p:sp>
    </p:spTree>
    <p:extLst>
      <p:ext uri="{BB962C8B-B14F-4D97-AF65-F5344CB8AC3E}">
        <p14:creationId xmlns:p14="http://schemas.microsoft.com/office/powerpoint/2010/main" val="344747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DACBC63-DE50-C327-151E-8A3E78D4C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No…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F1F7933-2E30-6CAD-CB2E-D64338669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/>
              <a:t>No aerosol deodorants, </a:t>
            </a:r>
            <a:r>
              <a:rPr lang="en-GB" altLang="en-US" sz="2000" dirty="0"/>
              <a:t>(the fire alarms are very sensitive!)</a:t>
            </a:r>
            <a:r>
              <a:rPr lang="en-GB" altLang="en-US" sz="2000" dirty="0">
                <a:solidFill>
                  <a:srgbClr val="000000"/>
                </a:solidFill>
              </a:rPr>
              <a:t> </a:t>
            </a:r>
            <a:r>
              <a:rPr lang="en-GB" altLang="en-US" dirty="0">
                <a:solidFill>
                  <a:srgbClr val="000000"/>
                </a:solidFill>
              </a:rPr>
              <a:t>take roll on deodorant instead </a:t>
            </a:r>
            <a:endParaRPr lang="en-GB" altLang="en-US" dirty="0"/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No mobile phones or electronic games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No food or sweets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If bringing digital cameras </a:t>
            </a:r>
            <a:r>
              <a:rPr lang="en-GB" altLang="en-US" sz="2000" dirty="0"/>
              <a:t>taken at own risk and responsibility, please label your camera clearly.  They will not be allowed in bedrooms.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One small comfort item is allowed </a:t>
            </a:r>
            <a:r>
              <a:rPr lang="en-GB" altLang="en-US" sz="2000" dirty="0"/>
              <a:t>e.g. photo/teddy along with a book, playing cards, note-pad etc</a:t>
            </a:r>
            <a:endParaRPr lang="en-GB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F963C10-5B70-4A88-DD34-ACADDA2CF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In an emergency...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D13B4CC-212F-0E3A-05D3-3023B09DC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Contact Crockenhill school on 0300 065 8300 (school landline);</a:t>
            </a:r>
          </a:p>
          <a:p>
            <a:pPr eaLnBrk="1" hangingPunct="1"/>
            <a:r>
              <a:rPr lang="en-GB" altLang="en-US"/>
              <a:t>We will contact you directly if there are any problems;</a:t>
            </a:r>
          </a:p>
          <a:p>
            <a:pPr eaLnBrk="1" hangingPunct="1"/>
            <a:r>
              <a:rPr lang="en-GB" altLang="en-US"/>
              <a:t>Please do not try to contact your children directly.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33BA318-6D4A-F78B-E3C2-63F78BA76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Further information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E67F0DE8-F682-4A16-8E33-7DA918CA3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2800" dirty="0"/>
              <a:t>A few daily photographs will be added to our class page on Class Dojo – </a:t>
            </a:r>
            <a:r>
              <a:rPr lang="en-GB" altLang="en-US" sz="2400" dirty="0"/>
              <a:t>dependent on the </a:t>
            </a:r>
            <a:r>
              <a:rPr lang="en-GB" altLang="en-US" sz="2400" dirty="0" err="1"/>
              <a:t>Wifi</a:t>
            </a:r>
            <a:r>
              <a:rPr lang="en-GB" altLang="en-US" sz="2400" dirty="0"/>
              <a:t> signal at Walton Firs!  All other photos will be uploaded onto the school website when we return to school.</a:t>
            </a:r>
          </a:p>
          <a:p>
            <a:pPr eaLnBrk="1" hangingPunct="1">
              <a:defRPr/>
            </a:pPr>
            <a:r>
              <a:rPr lang="en-GB" altLang="en-US" sz="2800" dirty="0"/>
              <a:t>Pupils will return by coach to CROCKENHILL  on the Friday 23rd May for approximately 3pm </a:t>
            </a:r>
            <a:r>
              <a:rPr lang="en-GB" altLang="en-US" sz="1800" i="1" dirty="0"/>
              <a:t>Traffic can be very busy – a text message will be sent if we are delayed </a:t>
            </a:r>
          </a:p>
          <a:p>
            <a:pPr eaLnBrk="1" hangingPunct="1">
              <a:defRPr/>
            </a:pPr>
            <a:r>
              <a:rPr lang="en-GB" altLang="en-US" sz="2800" dirty="0"/>
              <a:t>If another parent is collecting your child, please let Mrs Griffin at the office know in advance</a:t>
            </a:r>
          </a:p>
          <a:p>
            <a:pPr marL="0" indent="0" eaLnBrk="1" hangingPunct="1">
              <a:buFontTx/>
              <a:buNone/>
              <a:defRPr/>
            </a:pPr>
            <a:endParaRPr lang="en-GB" altLang="en-US" sz="2800" dirty="0"/>
          </a:p>
          <a:p>
            <a:pPr eaLnBrk="1" hangingPunct="1">
              <a:defRPr/>
            </a:pPr>
            <a:endParaRPr lang="en-GB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CE1C915-4DC6-57E2-75FA-BCA16EEE1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Any questions?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E3227DAA-2F4C-24FD-BA26-ED26DDF002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GB" altLang="en-US"/>
          </a:p>
          <a:p>
            <a:pPr eaLnBrk="1" hangingPunct="1">
              <a:buFontTx/>
              <a:buNone/>
            </a:pPr>
            <a:endParaRPr lang="en-GB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2BC41A1-A75F-6274-29F7-8BFA2ECA4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Members of staff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B0661E5-E0EF-0736-F8C8-B9C44A485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Mrs Bunch</a:t>
            </a:r>
            <a:endParaRPr lang="en-GB" altLang="en-US" b="1" i="1" dirty="0"/>
          </a:p>
          <a:p>
            <a:pPr eaLnBrk="1" hangingPunct="1">
              <a:buFontTx/>
              <a:buNone/>
            </a:pPr>
            <a:endParaRPr lang="en-GB" altLang="en-US" sz="900" b="1" i="1" dirty="0"/>
          </a:p>
          <a:p>
            <a:pPr eaLnBrk="1" hangingPunct="1"/>
            <a:r>
              <a:rPr lang="en-GB" altLang="en-US" dirty="0"/>
              <a:t>Mrs Hudson</a:t>
            </a:r>
          </a:p>
          <a:p>
            <a:pPr eaLnBrk="1" hangingPunct="1"/>
            <a:r>
              <a:rPr lang="en-GB" altLang="en-US" dirty="0"/>
              <a:t>Mrs Andrews</a:t>
            </a:r>
          </a:p>
          <a:p>
            <a:pPr eaLnBrk="1" hangingPunct="1"/>
            <a:endParaRPr lang="en-GB" altLang="en-US" sz="700" dirty="0"/>
          </a:p>
          <a:p>
            <a:pPr eaLnBrk="1" hangingPunct="1"/>
            <a:endParaRPr lang="en-GB" altLang="en-US" sz="700" dirty="0"/>
          </a:p>
          <a:p>
            <a:pPr eaLnBrk="1" hangingPunct="1"/>
            <a:endParaRPr lang="en-GB" altLang="en-US" sz="1800" dirty="0"/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2E7E88BC-D5E4-49B8-DEB0-7521DDE2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1570038"/>
            <a:ext cx="37592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DF310E0D-0E61-0E5C-6925-88C0A4F17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Before we go........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D29815BE-F8CA-D965-296D-F12393F173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229600" cy="4625975"/>
          </a:xfrm>
        </p:spPr>
        <p:txBody>
          <a:bodyPr/>
          <a:lstStyle/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Consent form needs to be completed</a:t>
            </a:r>
          </a:p>
          <a:p>
            <a:pPr eaLnBrk="1" hangingPunct="1"/>
            <a:r>
              <a:rPr lang="en-GB" altLang="en-US" sz="2800" dirty="0"/>
              <a:t>Pink Medical/Calpol / Paracetamol consent form to be completed;</a:t>
            </a:r>
          </a:p>
          <a:p>
            <a:pPr eaLnBrk="1" hangingPunct="1"/>
            <a:r>
              <a:rPr lang="en-GB" altLang="en-US" sz="2800" dirty="0"/>
              <a:t>Blue Photographs consent form to be completed;</a:t>
            </a:r>
          </a:p>
          <a:p>
            <a:pPr eaLnBrk="1" hangingPunct="1"/>
            <a:r>
              <a:rPr lang="en-GB" altLang="en-US" sz="2800" dirty="0"/>
              <a:t>Any other relevant information to be passed on to Mrs Bunch (Y6) or Mrs Griffin in the office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07EC3D7-88F4-DD28-29A9-EE2E4F8DC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Site Map</a:t>
            </a:r>
          </a:p>
        </p:txBody>
      </p:sp>
      <p:pic>
        <p:nvPicPr>
          <p:cNvPr id="6147" name="Content Placeholder 2">
            <a:extLst>
              <a:ext uri="{FF2B5EF4-FFF2-40B4-BE49-F238E27FC236}">
                <a16:creationId xmlns:a16="http://schemas.microsoft.com/office/drawing/2014/main" id="{87388667-75EB-8297-9275-CB3218DA15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2700"/>
            <a:ext cx="9144000" cy="54403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9242065-17B8-5BF1-0BDA-BFEC27167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Accomodation</a:t>
            </a:r>
          </a:p>
        </p:txBody>
      </p:sp>
      <p:pic>
        <p:nvPicPr>
          <p:cNvPr id="7171" name="Content Placeholder 8">
            <a:extLst>
              <a:ext uri="{FF2B5EF4-FFF2-40B4-BE49-F238E27FC236}">
                <a16:creationId xmlns:a16="http://schemas.microsoft.com/office/drawing/2014/main" id="{52E14E75-34E4-1443-1E27-AD734D56F6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CB02F7E6-3BDE-904B-A786-99F03E264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Accomodation</a:t>
            </a:r>
          </a:p>
        </p:txBody>
      </p:sp>
      <p:pic>
        <p:nvPicPr>
          <p:cNvPr id="3" name="Content Placeholder 2" descr="A floor plan of a house&#10;&#10;AI-generated content may be incorrect.">
            <a:extLst>
              <a:ext uri="{FF2B5EF4-FFF2-40B4-BE49-F238E27FC236}">
                <a16:creationId xmlns:a16="http://schemas.microsoft.com/office/drawing/2014/main" id="{0FBA0C67-43D2-A6C3-938A-4B941EA32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4" y="1772816"/>
            <a:ext cx="8297109" cy="466297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BEA4E590-E907-C69C-3F45-356819DDD0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85813" y="500063"/>
            <a:ext cx="7772400" cy="1470025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Room arrangements</a:t>
            </a:r>
          </a:p>
        </p:txBody>
      </p:sp>
      <p:sp>
        <p:nvSpPr>
          <p:cNvPr id="7171" name="Subtitle 6">
            <a:extLst>
              <a:ext uri="{FF2B5EF4-FFF2-40B4-BE49-F238E27FC236}">
                <a16:creationId xmlns:a16="http://schemas.microsoft.com/office/drawing/2014/main" id="{4D2C5296-EF2D-442C-A968-E05167DF5F4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5288" y="2214563"/>
            <a:ext cx="8569325" cy="4238625"/>
          </a:xfrm>
        </p:spPr>
        <p:txBody>
          <a:bodyPr/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endParaRPr lang="en-GB" altLang="en-US" sz="2400" dirty="0"/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Bedrooms can sleep up to 6 children.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Boys and girls will be in separate bedrooms with staff members along the corridor.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Bedroom/friendship allocations will be worked out beforehand and notified upon arrival.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There are main shower blocks and toilets are a very short walk away.  There is a night time toilet available.</a:t>
            </a:r>
          </a:p>
          <a:p>
            <a:pPr algn="l" eaLnBrk="1" hangingPunct="1">
              <a:defRPr/>
            </a:pPr>
            <a:endParaRPr lang="en-GB" altLang="en-US" sz="2800" i="1" dirty="0"/>
          </a:p>
          <a:p>
            <a:pPr algn="l" eaLnBrk="1" hangingPunct="1">
              <a:buFontTx/>
              <a:buChar char="•"/>
              <a:defRPr/>
            </a:pPr>
            <a:endParaRPr lang="en-GB" altLang="en-US" sz="24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0FCECAF-2314-C35A-02AE-34340A568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Arrival at school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1433E4B-9C4B-41FE-9265-E76EAE488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600200"/>
            <a:ext cx="8497887" cy="4525963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GB" altLang="en-US" sz="2400" b="1" u="sng" dirty="0"/>
              <a:t>Tuesday 20</a:t>
            </a:r>
            <a:r>
              <a:rPr lang="en-GB" altLang="en-US" sz="2400" b="1" u="sng" baseline="30000" dirty="0"/>
              <a:t>th</a:t>
            </a:r>
            <a:r>
              <a:rPr lang="en-GB" altLang="en-US" sz="2400" b="1" u="sng" dirty="0"/>
              <a:t> May</a:t>
            </a:r>
          </a:p>
          <a:p>
            <a:pPr eaLnBrk="1" hangingPunct="1">
              <a:defRPr/>
            </a:pPr>
            <a:r>
              <a:rPr lang="en-GB" altLang="en-US" sz="2400" dirty="0"/>
              <a:t>Pocket money arrangements – </a:t>
            </a:r>
            <a:r>
              <a:rPr lang="en-GB" altLang="en-US" sz="2400" i="1" dirty="0"/>
              <a:t>£5-10 in coins to be given in a named envelope or wallet to the adult responsible for money collection on the day</a:t>
            </a:r>
          </a:p>
          <a:p>
            <a:pPr eaLnBrk="1" hangingPunct="1">
              <a:defRPr/>
            </a:pPr>
            <a:endParaRPr lang="en-GB" altLang="en-US" sz="2400" dirty="0"/>
          </a:p>
          <a:p>
            <a:pPr eaLnBrk="1" hangingPunct="1">
              <a:defRPr/>
            </a:pPr>
            <a:r>
              <a:rPr lang="en-GB" altLang="en-US" sz="2400" dirty="0"/>
              <a:t>Medicine – </a:t>
            </a:r>
            <a:r>
              <a:rPr lang="en-GB" altLang="en-US" sz="2400" i="1" dirty="0"/>
              <a:t>all medicine to be named and given to an adult responsible for medicines on the day of travel</a:t>
            </a:r>
          </a:p>
          <a:p>
            <a:pPr marL="0" indent="0" eaLnBrk="1" hangingPunct="1">
              <a:buFontTx/>
              <a:buNone/>
              <a:defRPr/>
            </a:pPr>
            <a:endParaRPr lang="en-GB" altLang="en-US" sz="2400" dirty="0"/>
          </a:p>
          <a:p>
            <a:pPr eaLnBrk="1" hangingPunct="1">
              <a:defRPr/>
            </a:pPr>
            <a:r>
              <a:rPr lang="en-GB" altLang="en-US" sz="2400" dirty="0"/>
              <a:t>Travel arrangements to Walton Firs – </a:t>
            </a:r>
            <a:r>
              <a:rPr lang="en-GB" altLang="en-US" sz="2400" i="1" dirty="0"/>
              <a:t>children to arrive at school no later than 10am; the coach will depart by 10:30am (exact time to be confirmed nearer the date). 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i="1" dirty="0"/>
              <a:t>   </a:t>
            </a:r>
            <a:r>
              <a:rPr lang="en-GB" altLang="en-US" sz="2000" i="1" dirty="0"/>
              <a:t>(If dropping off early, let Mrs Bunch / Mrs Dodd know)</a:t>
            </a:r>
            <a:endParaRPr lang="en-GB" alt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01D9735-B489-CF4E-CE7D-23F2E921B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975" y="260350"/>
            <a:ext cx="8229600" cy="1143000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b="1"/>
              <a:t>On arrival at Walton Firs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52FF802-5BB1-983F-6474-B3D33D067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400"/>
              <a:t>Pembroke Building</a:t>
            </a:r>
          </a:p>
          <a:p>
            <a:pPr eaLnBrk="1" hangingPunct="1">
              <a:buFontTx/>
              <a:buNone/>
            </a:pPr>
            <a:endParaRPr lang="en-GB" altLang="en-US" sz="2400"/>
          </a:p>
          <a:p>
            <a:pPr eaLnBrk="1" hangingPunct="1"/>
            <a:r>
              <a:rPr lang="en-GB" altLang="en-US" sz="2400"/>
              <a:t>The room allocation…</a:t>
            </a:r>
          </a:p>
          <a:p>
            <a:pPr eaLnBrk="1" hangingPunct="1">
              <a:buFontTx/>
              <a:buNone/>
            </a:pPr>
            <a:endParaRPr lang="en-GB" altLang="en-US" sz="2400"/>
          </a:p>
          <a:p>
            <a:pPr eaLnBrk="1" hangingPunct="1"/>
            <a:r>
              <a:rPr lang="en-GB" altLang="en-US" sz="2400"/>
              <a:t>Bed making…</a:t>
            </a:r>
          </a:p>
          <a:p>
            <a:pPr eaLnBrk="1" hangingPunct="1">
              <a:buFontTx/>
              <a:buNone/>
            </a:pPr>
            <a:endParaRPr lang="en-GB" altLang="en-US" sz="2400"/>
          </a:p>
          <a:p>
            <a:pPr eaLnBrk="1" hangingPunct="1"/>
            <a:r>
              <a:rPr lang="en-GB" altLang="en-US" sz="2400"/>
              <a:t>The fire bell….</a:t>
            </a:r>
          </a:p>
          <a:p>
            <a:pPr eaLnBrk="1" hangingPunct="1">
              <a:buFontTx/>
              <a:buNone/>
            </a:pPr>
            <a:endParaRPr lang="en-GB" altLang="en-US" sz="2400"/>
          </a:p>
          <a:p>
            <a:pPr eaLnBrk="1" hangingPunct="1"/>
            <a:r>
              <a:rPr lang="en-GB" altLang="en-US" sz="2400"/>
              <a:t>The activity groups... (2 groups)</a:t>
            </a:r>
          </a:p>
          <a:p>
            <a:pPr eaLnBrk="1" hangingPunct="1"/>
            <a:endParaRPr lang="en-GB" altLang="en-US" sz="2400"/>
          </a:p>
          <a:p>
            <a:pPr eaLnBrk="1" hangingPunct="1"/>
            <a:r>
              <a:rPr lang="en-GB" altLang="en-US" sz="2400"/>
              <a:t>Eat packed lunch (brought from home / ordered from Caterlink)</a:t>
            </a:r>
          </a:p>
          <a:p>
            <a:pPr eaLnBrk="1" hangingPunct="1">
              <a:buFontTx/>
              <a:buNone/>
            </a:pPr>
            <a:endParaRPr lang="en-GB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703</Words>
  <Application>Microsoft Office PowerPoint</Application>
  <PresentationFormat>On-screen Show (4:3)</PresentationFormat>
  <Paragraphs>98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Default Design</vt:lpstr>
      <vt:lpstr> Year 6 Walton Firs Visit 20th – 23rd May 2025  </vt:lpstr>
      <vt:lpstr>Members of staff</vt:lpstr>
      <vt:lpstr>Before we go........</vt:lpstr>
      <vt:lpstr>Site Map</vt:lpstr>
      <vt:lpstr>Accomodation</vt:lpstr>
      <vt:lpstr>Accomodation</vt:lpstr>
      <vt:lpstr>Room arrangements</vt:lpstr>
      <vt:lpstr>Arrival at school</vt:lpstr>
      <vt:lpstr>On arrival at Walton Firs</vt:lpstr>
      <vt:lpstr>Daily routines</vt:lpstr>
      <vt:lpstr>Activities</vt:lpstr>
      <vt:lpstr>Sample Menu</vt:lpstr>
      <vt:lpstr>Kit List</vt:lpstr>
      <vt:lpstr>Kit List</vt:lpstr>
      <vt:lpstr>No…</vt:lpstr>
      <vt:lpstr>In an emergency...</vt:lpstr>
      <vt:lpstr>Further information</vt:lpstr>
      <vt:lpstr>Any questions?</vt:lpstr>
    </vt:vector>
  </TitlesOfParts>
  <Company>Crockenhill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Bowles Week</dc:title>
  <dc:creator>Head Teacher</dc:creator>
  <cp:lastModifiedBy>Louise Bunch</cp:lastModifiedBy>
  <cp:revision>78</cp:revision>
  <cp:lastPrinted>2021-12-02T13:13:14Z</cp:lastPrinted>
  <dcterms:created xsi:type="dcterms:W3CDTF">2009-05-14T12:42:09Z</dcterms:created>
  <dcterms:modified xsi:type="dcterms:W3CDTF">2025-04-02T11:14:07Z</dcterms:modified>
</cp:coreProperties>
</file>